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1" r:id="rId4"/>
    <p:sldMasterId id="2147483789" r:id="rId5"/>
  </p:sldMasterIdLst>
  <p:notesMasterIdLst>
    <p:notesMasterId r:id="rId28"/>
  </p:notesMasterIdLst>
  <p:sldIdLst>
    <p:sldId id="364" r:id="rId6"/>
    <p:sldId id="503" r:id="rId7"/>
    <p:sldId id="478" r:id="rId8"/>
    <p:sldId id="504" r:id="rId9"/>
    <p:sldId id="474" r:id="rId10"/>
    <p:sldId id="367" r:id="rId11"/>
    <p:sldId id="485" r:id="rId12"/>
    <p:sldId id="370" r:id="rId13"/>
    <p:sldId id="488" r:id="rId14"/>
    <p:sldId id="489" r:id="rId15"/>
    <p:sldId id="490" r:id="rId16"/>
    <p:sldId id="492" r:id="rId17"/>
    <p:sldId id="497" r:id="rId18"/>
    <p:sldId id="487" r:id="rId19"/>
    <p:sldId id="486" r:id="rId20"/>
    <p:sldId id="494" r:id="rId21"/>
    <p:sldId id="495" r:id="rId22"/>
    <p:sldId id="500" r:id="rId23"/>
    <p:sldId id="484" r:id="rId24"/>
    <p:sldId id="501" r:id="rId25"/>
    <p:sldId id="483" r:id="rId26"/>
    <p:sldId id="502" r:id="rId27"/>
  </p:sldIdLst>
  <p:sldSz cx="12192000" cy="6858000"/>
  <p:notesSz cx="6858000" cy="9144000"/>
  <p:embeddedFontLst>
    <p:embeddedFont>
      <p:font typeface="CHANEY" panose="020B0604020202020204" charset="0"/>
      <p:regular r:id="rId29"/>
    </p:embeddedFont>
    <p:embeddedFont>
      <p:font typeface="Host Grotesk" panose="020B060402020202020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obligatoria" id="{E93069F8-C042-4AA9-AE00-421146072D0D}">
          <p14:sldIdLst>
            <p14:sldId id="364"/>
            <p14:sldId id="503"/>
            <p14:sldId id="478"/>
            <p14:sldId id="504"/>
            <p14:sldId id="474"/>
          </p14:sldIdLst>
        </p14:section>
        <p14:section name="Contenido" id="{863B6975-ADAB-4394-87CA-9C162C75B3D7}">
          <p14:sldIdLst>
            <p14:sldId id="367"/>
            <p14:sldId id="485"/>
            <p14:sldId id="370"/>
            <p14:sldId id="488"/>
            <p14:sldId id="489"/>
            <p14:sldId id="490"/>
            <p14:sldId id="492"/>
            <p14:sldId id="497"/>
            <p14:sldId id="487"/>
            <p14:sldId id="486"/>
            <p14:sldId id="494"/>
            <p14:sldId id="495"/>
            <p14:sldId id="500"/>
            <p14:sldId id="484"/>
            <p14:sldId id="501"/>
            <p14:sldId id="483"/>
          </p14:sldIdLst>
        </p14:section>
        <p14:section name="Sección obligatoria" id="{E0F20915-4697-4C8B-9D92-D516CD44CD81}">
          <p14:sldIdLst>
            <p14:sldId id="502"/>
          </p14:sldIdLst>
        </p14:section>
        <p14:section name="Material de apoyo" id="{4A1F7AB3-1D40-423F-8F9D-DBB3D7B3E0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8ED"/>
    <a:srgbClr val="FF9999"/>
    <a:srgbClr val="5EBEBB"/>
    <a:srgbClr val="FFFFFF"/>
    <a:srgbClr val="A39FBE"/>
    <a:srgbClr val="252525"/>
    <a:srgbClr val="9F9BBC"/>
    <a:srgbClr val="191C1C"/>
    <a:srgbClr val="243837"/>
    <a:srgbClr val="F1F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83182-CBEF-69D0-5D21-45CC91BD3A31}" v="36" dt="2025-11-23T11:47:16.379"/>
    <p1510:client id="{3862DE98-B598-C0A7-2222-9CE090ED33EE}" v="451" dt="2025-11-24T19:36:05.328"/>
    <p1510:client id="{83C82142-46E1-82F5-9379-AE3009188BC1}" v="6" dt="2025-11-24T22:56:07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>
        <p:guide orient="horz" pos="2160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o Rivas" userId="S::vero.rivas@businesscentralwavesolutions.com::2a5436c8-8584-4ecd-a1e0-fa56a86df4fa" providerId="AD" clId="Web-{5859CA0E-D5A6-43F1-3FD7-8A8F37997E68}"/>
    <pc:docChg chg="addSld modSld modSection">
      <pc:chgData name="Vero Rivas" userId="S::vero.rivas@businesscentralwavesolutions.com::2a5436c8-8584-4ecd-a1e0-fa56a86df4fa" providerId="AD" clId="Web-{5859CA0E-D5A6-43F1-3FD7-8A8F37997E68}" dt="2025-11-18T18:56:56.902" v="122"/>
      <pc:docMkLst>
        <pc:docMk/>
      </pc:docMkLst>
      <pc:sldChg chg="addSp delSp modSp">
        <pc:chgData name="Vero Rivas" userId="S::vero.rivas@businesscentralwavesolutions.com::2a5436c8-8584-4ecd-a1e0-fa56a86df4fa" providerId="AD" clId="Web-{5859CA0E-D5A6-43F1-3FD7-8A8F37997E68}" dt="2025-11-18T18:36:34.416" v="83" actId="14100"/>
        <pc:sldMkLst>
          <pc:docMk/>
          <pc:sldMk cId="1274711572" sldId="486"/>
        </pc:sldMkLst>
        <pc:spChg chg="mod">
          <ac:chgData name="Vero Rivas" userId="S::vero.rivas@businesscentralwavesolutions.com::2a5436c8-8584-4ecd-a1e0-fa56a86df4fa" providerId="AD" clId="Web-{5859CA0E-D5A6-43F1-3FD7-8A8F37997E68}" dt="2025-11-18T18:36:34.416" v="83" actId="14100"/>
          <ac:spMkLst>
            <pc:docMk/>
            <pc:sldMk cId="1274711572" sldId="486"/>
            <ac:spMk id="8" creationId="{D5A8E5D9-1CFA-99EB-B0F6-93F68A1EE4AD}"/>
          </ac:spMkLst>
        </pc:spChg>
        <pc:picChg chg="add mod">
          <ac:chgData name="Vero Rivas" userId="S::vero.rivas@businesscentralwavesolutions.com::2a5436c8-8584-4ecd-a1e0-fa56a86df4fa" providerId="AD" clId="Web-{5859CA0E-D5A6-43F1-3FD7-8A8F37997E68}" dt="2025-11-18T18:36:30.494" v="82" actId="1076"/>
          <ac:picMkLst>
            <pc:docMk/>
            <pc:sldMk cId="1274711572" sldId="486"/>
            <ac:picMk id="2" creationId="{0F3AD91D-36A1-5463-BC98-12DD6331CDEF}"/>
          </ac:picMkLst>
        </pc:picChg>
      </pc:sldChg>
      <pc:sldChg chg="modSp">
        <pc:chgData name="Vero Rivas" userId="S::vero.rivas@businesscentralwavesolutions.com::2a5436c8-8584-4ecd-a1e0-fa56a86df4fa" providerId="AD" clId="Web-{5859CA0E-D5A6-43F1-3FD7-8A8F37997E68}" dt="2025-11-18T18:22:04.047" v="28" actId="1076"/>
        <pc:sldMkLst>
          <pc:docMk/>
          <pc:sldMk cId="2983267732" sldId="492"/>
        </pc:sldMkLst>
        <pc:picChg chg="mod">
          <ac:chgData name="Vero Rivas" userId="S::vero.rivas@businesscentralwavesolutions.com::2a5436c8-8584-4ecd-a1e0-fa56a86df4fa" providerId="AD" clId="Web-{5859CA0E-D5A6-43F1-3FD7-8A8F37997E68}" dt="2025-11-18T18:21:53.953" v="25" actId="1076"/>
          <ac:picMkLst>
            <pc:docMk/>
            <pc:sldMk cId="2983267732" sldId="492"/>
            <ac:picMk id="5" creationId="{6AD40ADA-12D0-9E1D-406D-80FBC1998BDE}"/>
          </ac:picMkLst>
        </pc:picChg>
        <pc:picChg chg="mod">
          <ac:chgData name="Vero Rivas" userId="S::vero.rivas@businesscentralwavesolutions.com::2a5436c8-8584-4ecd-a1e0-fa56a86df4fa" providerId="AD" clId="Web-{5859CA0E-D5A6-43F1-3FD7-8A8F37997E68}" dt="2025-11-18T18:22:04.047" v="28" actId="1076"/>
          <ac:picMkLst>
            <pc:docMk/>
            <pc:sldMk cId="2983267732" sldId="492"/>
            <ac:picMk id="7" creationId="{E6F584F8-4A92-207D-8465-35B0C03B8E6D}"/>
          </ac:picMkLst>
        </pc:picChg>
      </pc:sldChg>
      <pc:sldChg chg="addSp delSp modSp">
        <pc:chgData name="Vero Rivas" userId="S::vero.rivas@businesscentralwavesolutions.com::2a5436c8-8584-4ecd-a1e0-fa56a86df4fa" providerId="AD" clId="Web-{5859CA0E-D5A6-43F1-3FD7-8A8F37997E68}" dt="2025-11-18T18:41:17.703" v="99" actId="14100"/>
        <pc:sldMkLst>
          <pc:docMk/>
          <pc:sldMk cId="3747446987" sldId="494"/>
        </pc:sldMkLst>
        <pc:spChg chg="mod">
          <ac:chgData name="Vero Rivas" userId="S::vero.rivas@businesscentralwavesolutions.com::2a5436c8-8584-4ecd-a1e0-fa56a86df4fa" providerId="AD" clId="Web-{5859CA0E-D5A6-43F1-3FD7-8A8F37997E68}" dt="2025-11-18T18:41:17.703" v="99" actId="14100"/>
          <ac:spMkLst>
            <pc:docMk/>
            <pc:sldMk cId="3747446987" sldId="494"/>
            <ac:spMk id="8" creationId="{BE854267-DC13-922C-6887-317EDE1303EC}"/>
          </ac:spMkLst>
        </pc:spChg>
        <pc:picChg chg="add mod">
          <ac:chgData name="Vero Rivas" userId="S::vero.rivas@businesscentralwavesolutions.com::2a5436c8-8584-4ecd-a1e0-fa56a86df4fa" providerId="AD" clId="Web-{5859CA0E-D5A6-43F1-3FD7-8A8F37997E68}" dt="2025-11-18T18:40:48.937" v="93"/>
          <ac:picMkLst>
            <pc:docMk/>
            <pc:sldMk cId="3747446987" sldId="494"/>
            <ac:picMk id="2" creationId="{87C2792D-CF96-F28F-C996-904CF75D3DC8}"/>
          </ac:picMkLst>
        </pc:picChg>
      </pc:sldChg>
      <pc:sldChg chg="addSp delSp modSp">
        <pc:chgData name="Vero Rivas" userId="S::vero.rivas@businesscentralwavesolutions.com::2a5436c8-8584-4ecd-a1e0-fa56a86df4fa" providerId="AD" clId="Web-{5859CA0E-D5A6-43F1-3FD7-8A8F37997E68}" dt="2025-11-18T18:48:50.416" v="112" actId="20577"/>
        <pc:sldMkLst>
          <pc:docMk/>
          <pc:sldMk cId="3644513436" sldId="495"/>
        </pc:sldMkLst>
        <pc:spChg chg="mod">
          <ac:chgData name="Vero Rivas" userId="S::vero.rivas@businesscentralwavesolutions.com::2a5436c8-8584-4ecd-a1e0-fa56a86df4fa" providerId="AD" clId="Web-{5859CA0E-D5A6-43F1-3FD7-8A8F37997E68}" dt="2025-11-18T18:48:50.416" v="112" actId="20577"/>
          <ac:spMkLst>
            <pc:docMk/>
            <pc:sldMk cId="3644513436" sldId="495"/>
            <ac:spMk id="8" creationId="{EFE8FCC6-E653-815D-049A-9A304A7AA055}"/>
          </ac:spMkLst>
        </pc:spChg>
        <pc:picChg chg="add mod">
          <ac:chgData name="Vero Rivas" userId="S::vero.rivas@businesscentralwavesolutions.com::2a5436c8-8584-4ecd-a1e0-fa56a86df4fa" providerId="AD" clId="Web-{5859CA0E-D5A6-43F1-3FD7-8A8F37997E68}" dt="2025-11-18T18:48:33.289" v="108" actId="1076"/>
          <ac:picMkLst>
            <pc:docMk/>
            <pc:sldMk cId="3644513436" sldId="495"/>
            <ac:picMk id="2" creationId="{9AEA6A75-F458-1CEB-02E9-A9FB14F202CC}"/>
          </ac:picMkLst>
        </pc:picChg>
      </pc:sldChg>
      <pc:sldChg chg="addSp delSp modSp add replId">
        <pc:chgData name="Vero Rivas" userId="S::vero.rivas@businesscentralwavesolutions.com::2a5436c8-8584-4ecd-a1e0-fa56a86df4fa" providerId="AD" clId="Web-{5859CA0E-D5A6-43F1-3FD7-8A8F37997E68}" dt="2025-11-18T18:22:54.580" v="43" actId="1076"/>
        <pc:sldMkLst>
          <pc:docMk/>
          <pc:sldMk cId="1113037344" sldId="497"/>
        </pc:sldMkLst>
        <pc:picChg chg="add mod">
          <ac:chgData name="Vero Rivas" userId="S::vero.rivas@businesscentralwavesolutions.com::2a5436c8-8584-4ecd-a1e0-fa56a86df4fa" providerId="AD" clId="Web-{5859CA0E-D5A6-43F1-3FD7-8A8F37997E68}" dt="2025-11-18T18:22:50.454" v="42" actId="1076"/>
          <ac:picMkLst>
            <pc:docMk/>
            <pc:sldMk cId="1113037344" sldId="497"/>
            <ac:picMk id="6" creationId="{D7484E3B-8B40-AF3A-72C7-5BDF3250F904}"/>
          </ac:picMkLst>
        </pc:picChg>
        <pc:picChg chg="add mod modCrop">
          <ac:chgData name="Vero Rivas" userId="S::vero.rivas@businesscentralwavesolutions.com::2a5436c8-8584-4ecd-a1e0-fa56a86df4fa" providerId="AD" clId="Web-{5859CA0E-D5A6-43F1-3FD7-8A8F37997E68}" dt="2025-11-18T18:22:45.939" v="40" actId="14100"/>
          <ac:picMkLst>
            <pc:docMk/>
            <pc:sldMk cId="1113037344" sldId="497"/>
            <ac:picMk id="8" creationId="{53E21079-A70B-65D5-9FFD-5704F89C1409}"/>
          </ac:picMkLst>
        </pc:picChg>
      </pc:sldChg>
    </pc:docChg>
  </pc:docChgLst>
  <pc:docChgLst>
    <pc:chgData name="Vero Rivas" userId="S::vero.rivas@businesscentralwavesolutions.com::2a5436c8-8584-4ecd-a1e0-fa56a86df4fa" providerId="AD" clId="Web-{E0364651-AD5F-644C-B778-CDED8DE058E7}"/>
    <pc:docChg chg="addSld delSld modSld sldOrd modSection">
      <pc:chgData name="Vero Rivas" userId="S::vero.rivas@businesscentralwavesolutions.com::2a5436c8-8584-4ecd-a1e0-fa56a86df4fa" providerId="AD" clId="Web-{E0364651-AD5F-644C-B778-CDED8DE058E7}" dt="2025-11-19T21:09:00.504" v="67" actId="1076"/>
      <pc:docMkLst>
        <pc:docMk/>
      </pc:docMkLst>
      <pc:sldChg chg="modSp">
        <pc:chgData name="Vero Rivas" userId="S::vero.rivas@businesscentralwavesolutions.com::2a5436c8-8584-4ecd-a1e0-fa56a86df4fa" providerId="AD" clId="Web-{E0364651-AD5F-644C-B778-CDED8DE058E7}" dt="2025-11-19T17:59:08.244" v="3" actId="1076"/>
        <pc:sldMkLst>
          <pc:docMk/>
          <pc:sldMk cId="1672068201" sldId="367"/>
        </pc:sldMkLst>
        <pc:spChg chg="mod">
          <ac:chgData name="Vero Rivas" userId="S::vero.rivas@businesscentralwavesolutions.com::2a5436c8-8584-4ecd-a1e0-fa56a86df4fa" providerId="AD" clId="Web-{E0364651-AD5F-644C-B778-CDED8DE058E7}" dt="2025-11-19T17:59:01.869" v="2" actId="1076"/>
          <ac:spMkLst>
            <pc:docMk/>
            <pc:sldMk cId="1672068201" sldId="367"/>
            <ac:spMk id="8" creationId="{8B876F01-FF5A-8DE5-5EE8-7F8023EDA426}"/>
          </ac:spMkLst>
        </pc:spChg>
        <pc:picChg chg="mod">
          <ac:chgData name="Vero Rivas" userId="S::vero.rivas@businesscentralwavesolutions.com::2a5436c8-8584-4ecd-a1e0-fa56a86df4fa" providerId="AD" clId="Web-{E0364651-AD5F-644C-B778-CDED8DE058E7}" dt="2025-11-19T17:59:08.244" v="3" actId="1076"/>
          <ac:picMkLst>
            <pc:docMk/>
            <pc:sldMk cId="1672068201" sldId="367"/>
            <ac:picMk id="2050" creationId="{85F4E6B8-905A-D60F-C544-603E8C3CA8FC}"/>
          </ac:picMkLst>
        </pc:picChg>
      </pc:sldChg>
      <pc:sldChg chg="modSp">
        <pc:chgData name="Vero Rivas" userId="S::vero.rivas@businesscentralwavesolutions.com::2a5436c8-8584-4ecd-a1e0-fa56a86df4fa" providerId="AD" clId="Web-{E0364651-AD5F-644C-B778-CDED8DE058E7}" dt="2025-11-19T20:57:04.787" v="29" actId="1076"/>
        <pc:sldMkLst>
          <pc:docMk/>
          <pc:sldMk cId="2625293768" sldId="489"/>
        </pc:sldMkLst>
        <pc:picChg chg="mod">
          <ac:chgData name="Vero Rivas" userId="S::vero.rivas@businesscentralwavesolutions.com::2a5436c8-8584-4ecd-a1e0-fa56a86df4fa" providerId="AD" clId="Web-{E0364651-AD5F-644C-B778-CDED8DE058E7}" dt="2025-11-19T20:56:55.568" v="25" actId="1076"/>
          <ac:picMkLst>
            <pc:docMk/>
            <pc:sldMk cId="2625293768" sldId="489"/>
            <ac:picMk id="7" creationId="{908CD955-E796-1437-A0C4-DDBA33069958}"/>
          </ac:picMkLst>
        </pc:picChg>
        <pc:picChg chg="mod">
          <ac:chgData name="Vero Rivas" userId="S::vero.rivas@businesscentralwavesolutions.com::2a5436c8-8584-4ecd-a1e0-fa56a86df4fa" providerId="AD" clId="Web-{E0364651-AD5F-644C-B778-CDED8DE058E7}" dt="2025-11-19T20:57:04.787" v="29" actId="1076"/>
          <ac:picMkLst>
            <pc:docMk/>
            <pc:sldMk cId="2625293768" sldId="489"/>
            <ac:picMk id="8" creationId="{97D6E137-3FCB-07E7-0A35-F82E2ED51FCB}"/>
          </ac:picMkLst>
        </pc:picChg>
      </pc:sldChg>
      <pc:sldChg chg="modSp">
        <pc:chgData name="Vero Rivas" userId="S::vero.rivas@businesscentralwavesolutions.com::2a5436c8-8584-4ecd-a1e0-fa56a86df4fa" providerId="AD" clId="Web-{E0364651-AD5F-644C-B778-CDED8DE058E7}" dt="2025-11-19T20:52:56.452" v="17" actId="1076"/>
        <pc:sldMkLst>
          <pc:docMk/>
          <pc:sldMk cId="55634907" sldId="490"/>
        </pc:sldMkLst>
        <pc:picChg chg="mod">
          <ac:chgData name="Vero Rivas" userId="S::vero.rivas@businesscentralwavesolutions.com::2a5436c8-8584-4ecd-a1e0-fa56a86df4fa" providerId="AD" clId="Web-{E0364651-AD5F-644C-B778-CDED8DE058E7}" dt="2025-11-19T20:52:56.452" v="17" actId="1076"/>
          <ac:picMkLst>
            <pc:docMk/>
            <pc:sldMk cId="55634907" sldId="490"/>
            <ac:picMk id="5" creationId="{C8284882-2E4F-91A5-3721-B0CEEAB89F6C}"/>
          </ac:picMkLst>
        </pc:picChg>
        <pc:picChg chg="mod">
          <ac:chgData name="Vero Rivas" userId="S::vero.rivas@businesscentralwavesolutions.com::2a5436c8-8584-4ecd-a1e0-fa56a86df4fa" providerId="AD" clId="Web-{E0364651-AD5F-644C-B778-CDED8DE058E7}" dt="2025-11-19T20:52:46.123" v="14" actId="1076"/>
          <ac:picMkLst>
            <pc:docMk/>
            <pc:sldMk cId="55634907" sldId="490"/>
            <ac:picMk id="7" creationId="{ED26B70F-79AB-BB60-B8C9-1B6548DB123C}"/>
          </ac:picMkLst>
        </pc:picChg>
      </pc:sldChg>
      <pc:sldChg chg="modSp">
        <pc:chgData name="Vero Rivas" userId="S::vero.rivas@businesscentralwavesolutions.com::2a5436c8-8584-4ecd-a1e0-fa56a86df4fa" providerId="AD" clId="Web-{E0364651-AD5F-644C-B778-CDED8DE058E7}" dt="2025-11-19T20:52:39.170" v="13"/>
        <pc:sldMkLst>
          <pc:docMk/>
          <pc:sldMk cId="2983267732" sldId="492"/>
        </pc:sldMkLst>
        <pc:picChg chg="mod">
          <ac:chgData name="Vero Rivas" userId="S::vero.rivas@businesscentralwavesolutions.com::2a5436c8-8584-4ecd-a1e0-fa56a86df4fa" providerId="AD" clId="Web-{E0364651-AD5F-644C-B778-CDED8DE058E7}" dt="2025-11-19T20:52:07.575" v="11" actId="1076"/>
          <ac:picMkLst>
            <pc:docMk/>
            <pc:sldMk cId="2983267732" sldId="492"/>
            <ac:picMk id="5" creationId="{6AD40ADA-12D0-9E1D-406D-80FBC1998BDE}"/>
          </ac:picMkLst>
        </pc:picChg>
        <pc:picChg chg="mod">
          <ac:chgData name="Vero Rivas" userId="S::vero.rivas@businesscentralwavesolutions.com::2a5436c8-8584-4ecd-a1e0-fa56a86df4fa" providerId="AD" clId="Web-{E0364651-AD5F-644C-B778-CDED8DE058E7}" dt="2025-11-19T20:52:39.170" v="13"/>
          <ac:picMkLst>
            <pc:docMk/>
            <pc:sldMk cId="2983267732" sldId="492"/>
            <ac:picMk id="7" creationId="{E6F584F8-4A92-207D-8465-35B0C03B8E6D}"/>
          </ac:picMkLst>
        </pc:picChg>
      </pc:sldChg>
      <pc:sldChg chg="modSp">
        <pc:chgData name="Vero Rivas" userId="S::vero.rivas@businesscentralwavesolutions.com::2a5436c8-8584-4ecd-a1e0-fa56a86df4fa" providerId="AD" clId="Web-{E0364651-AD5F-644C-B778-CDED8DE058E7}" dt="2025-11-19T20:57:27.444" v="32" actId="1076"/>
        <pc:sldMkLst>
          <pc:docMk/>
          <pc:sldMk cId="1113037344" sldId="497"/>
        </pc:sldMkLst>
        <pc:picChg chg="mod">
          <ac:chgData name="Vero Rivas" userId="S::vero.rivas@businesscentralwavesolutions.com::2a5436c8-8584-4ecd-a1e0-fa56a86df4fa" providerId="AD" clId="Web-{E0364651-AD5F-644C-B778-CDED8DE058E7}" dt="2025-11-19T20:57:23.647" v="31"/>
          <ac:picMkLst>
            <pc:docMk/>
            <pc:sldMk cId="1113037344" sldId="497"/>
            <ac:picMk id="6" creationId="{D7484E3B-8B40-AF3A-72C7-5BDF3250F904}"/>
          </ac:picMkLst>
        </pc:picChg>
        <pc:picChg chg="mod">
          <ac:chgData name="Vero Rivas" userId="S::vero.rivas@businesscentralwavesolutions.com::2a5436c8-8584-4ecd-a1e0-fa56a86df4fa" providerId="AD" clId="Web-{E0364651-AD5F-644C-B778-CDED8DE058E7}" dt="2025-11-19T20:57:19.146" v="30"/>
          <ac:picMkLst>
            <pc:docMk/>
            <pc:sldMk cId="1113037344" sldId="497"/>
            <ac:picMk id="8" creationId="{53E21079-A70B-65D5-9FFD-5704F89C1409}"/>
          </ac:picMkLst>
        </pc:picChg>
      </pc:sldChg>
      <pc:sldChg chg="addSp delSp modSp add ord replId">
        <pc:chgData name="Vero Rivas" userId="S::vero.rivas@businesscentralwavesolutions.com::2a5436c8-8584-4ecd-a1e0-fa56a86df4fa" providerId="AD" clId="Web-{E0364651-AD5F-644C-B778-CDED8DE058E7}" dt="2025-11-19T21:09:00.504" v="67" actId="1076"/>
        <pc:sldMkLst>
          <pc:docMk/>
          <pc:sldMk cId="2492016465" sldId="500"/>
        </pc:sldMkLst>
        <pc:spChg chg="add mod">
          <ac:chgData name="Vero Rivas" userId="S::vero.rivas@businesscentralwavesolutions.com::2a5436c8-8584-4ecd-a1e0-fa56a86df4fa" providerId="AD" clId="Web-{E0364651-AD5F-644C-B778-CDED8DE058E7}" dt="2025-11-19T21:09:00.504" v="67" actId="1076"/>
          <ac:spMkLst>
            <pc:docMk/>
            <pc:sldMk cId="2492016465" sldId="500"/>
            <ac:spMk id="7" creationId="{B4F69C16-DFC9-24D2-E6BB-F0860445B6C3}"/>
          </ac:spMkLst>
        </pc:spChg>
        <pc:picChg chg="add mod">
          <ac:chgData name="Vero Rivas" userId="S::vero.rivas@businesscentralwavesolutions.com::2a5436c8-8584-4ecd-a1e0-fa56a86df4fa" providerId="AD" clId="Web-{E0364651-AD5F-644C-B778-CDED8DE058E7}" dt="2025-11-19T21:06:53.131" v="46" actId="1076"/>
          <ac:picMkLst>
            <pc:docMk/>
            <pc:sldMk cId="2492016465" sldId="500"/>
            <ac:picMk id="4" creationId="{F0430E8A-F3A1-C0CC-2CD9-8C4093E89F6B}"/>
          </ac:picMkLst>
        </pc:picChg>
      </pc:sldChg>
    </pc:docChg>
  </pc:docChgLst>
  <pc:docChgLst>
    <pc:chgData name="Vero Rivas" userId="S::vero.rivas@businesscentralwavesolutions.com::2a5436c8-8584-4ecd-a1e0-fa56a86df4fa" providerId="AD" clId="Web-{3862DE98-B598-C0A7-2222-9CE090ED33EE}"/>
    <pc:docChg chg="addSld delSld modSld sldOrd modSection">
      <pc:chgData name="Vero Rivas" userId="S::vero.rivas@businesscentralwavesolutions.com::2a5436c8-8584-4ecd-a1e0-fa56a86df4fa" providerId="AD" clId="Web-{3862DE98-B598-C0A7-2222-9CE090ED33EE}" dt="2025-11-24T19:36:05.328" v="440" actId="1076"/>
      <pc:docMkLst>
        <pc:docMk/>
      </pc:docMkLst>
      <pc:sldChg chg="modSp">
        <pc:chgData name="Vero Rivas" userId="S::vero.rivas@businesscentralwavesolutions.com::2a5436c8-8584-4ecd-a1e0-fa56a86df4fa" providerId="AD" clId="Web-{3862DE98-B598-C0A7-2222-9CE090ED33EE}" dt="2025-11-24T16:28:20.808" v="37"/>
        <pc:sldMkLst>
          <pc:docMk/>
          <pc:sldMk cId="1672068201" sldId="367"/>
        </pc:sldMkLst>
        <pc:spChg chg="mod">
          <ac:chgData name="Vero Rivas" userId="S::vero.rivas@businesscentralwavesolutions.com::2a5436c8-8584-4ecd-a1e0-fa56a86df4fa" providerId="AD" clId="Web-{3862DE98-B598-C0A7-2222-9CE090ED33EE}" dt="2025-11-24T16:28:20.808" v="37"/>
          <ac:spMkLst>
            <pc:docMk/>
            <pc:sldMk cId="1672068201" sldId="367"/>
            <ac:spMk id="6" creationId="{F3F3C370-BB16-AED0-2930-E400A36A9335}"/>
          </ac:spMkLst>
        </pc:spChg>
        <pc:spChg chg="mod">
          <ac:chgData name="Vero Rivas" userId="S::vero.rivas@businesscentralwavesolutions.com::2a5436c8-8584-4ecd-a1e0-fa56a86df4fa" providerId="AD" clId="Web-{3862DE98-B598-C0A7-2222-9CE090ED33EE}" dt="2025-11-24T16:27:03.681" v="24" actId="1076"/>
          <ac:spMkLst>
            <pc:docMk/>
            <pc:sldMk cId="1672068201" sldId="367"/>
            <ac:spMk id="15" creationId="{F3721447-24ED-B6FB-9E9C-6DBF840422F0}"/>
          </ac:spMkLst>
        </pc:spChg>
        <pc:spChg chg="mod">
          <ac:chgData name="Vero Rivas" userId="S::vero.rivas@businesscentralwavesolutions.com::2a5436c8-8584-4ecd-a1e0-fa56a86df4fa" providerId="AD" clId="Web-{3862DE98-B598-C0A7-2222-9CE090ED33EE}" dt="2025-11-24T16:27:03.696" v="25" actId="1076"/>
          <ac:spMkLst>
            <pc:docMk/>
            <pc:sldMk cId="1672068201" sldId="367"/>
            <ac:spMk id="16" creationId="{3D292A40-DBE6-089D-BB27-124E2E1C2723}"/>
          </ac:spMkLst>
        </pc:spChg>
        <pc:spChg chg="mod">
          <ac:chgData name="Vero Rivas" userId="S::vero.rivas@businesscentralwavesolutions.com::2a5436c8-8584-4ecd-a1e0-fa56a86df4fa" providerId="AD" clId="Web-{3862DE98-B598-C0A7-2222-9CE090ED33EE}" dt="2025-11-24T16:27:19.931" v="29" actId="1076"/>
          <ac:spMkLst>
            <pc:docMk/>
            <pc:sldMk cId="1672068201" sldId="367"/>
            <ac:spMk id="17" creationId="{30F6F98B-9450-FE0B-1757-3AF4D641547E}"/>
          </ac:spMkLst>
        </pc:spChg>
        <pc:spChg chg="mod">
          <ac:chgData name="Vero Rivas" userId="S::vero.rivas@businesscentralwavesolutions.com::2a5436c8-8584-4ecd-a1e0-fa56a86df4fa" providerId="AD" clId="Web-{3862DE98-B598-C0A7-2222-9CE090ED33EE}" dt="2025-11-24T16:27:19.947" v="30" actId="1076"/>
          <ac:spMkLst>
            <pc:docMk/>
            <pc:sldMk cId="1672068201" sldId="367"/>
            <ac:spMk id="18" creationId="{9E119B46-052E-40B1-36C9-16A15B9AEFBA}"/>
          </ac:spMkLst>
        </pc:spChg>
        <pc:picChg chg="mod">
          <ac:chgData name="Vero Rivas" userId="S::vero.rivas@businesscentralwavesolutions.com::2a5436c8-8584-4ecd-a1e0-fa56a86df4fa" providerId="AD" clId="Web-{3862DE98-B598-C0A7-2222-9CE090ED33EE}" dt="2025-11-24T16:27:35.588" v="35" actId="1076"/>
          <ac:picMkLst>
            <pc:docMk/>
            <pc:sldMk cId="1672068201" sldId="367"/>
            <ac:picMk id="2050" creationId="{85F4E6B8-905A-D60F-C544-603E8C3CA8FC}"/>
          </ac:picMkLst>
        </pc:picChg>
      </pc:sldChg>
      <pc:sldChg chg="modSp">
        <pc:chgData name="Vero Rivas" userId="S::vero.rivas@businesscentralwavesolutions.com::2a5436c8-8584-4ecd-a1e0-fa56a86df4fa" providerId="AD" clId="Web-{3862DE98-B598-C0A7-2222-9CE090ED33EE}" dt="2025-11-24T16:31:54.672" v="98" actId="1076"/>
        <pc:sldMkLst>
          <pc:docMk/>
          <pc:sldMk cId="1517012354" sldId="370"/>
        </pc:sldMkLst>
        <pc:picChg chg="mod">
          <ac:chgData name="Vero Rivas" userId="S::vero.rivas@businesscentralwavesolutions.com::2a5436c8-8584-4ecd-a1e0-fa56a86df4fa" providerId="AD" clId="Web-{3862DE98-B598-C0A7-2222-9CE090ED33EE}" dt="2025-11-24T16:31:54.672" v="98" actId="1076"/>
          <ac:picMkLst>
            <pc:docMk/>
            <pc:sldMk cId="1517012354" sldId="370"/>
            <ac:picMk id="4" creationId="{C739A743-40C8-DC0F-F6BC-F89A08BA3F44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6:31:52.751" v="97" actId="1076"/>
          <ac:picMkLst>
            <pc:docMk/>
            <pc:sldMk cId="1517012354" sldId="370"/>
            <ac:picMk id="6" creationId="{65CB28DB-B5B7-0EA8-62E5-D6BC4BA64E3D}"/>
          </ac:picMkLst>
        </pc:picChg>
      </pc:sldChg>
      <pc:sldChg chg="addSp modSp">
        <pc:chgData name="Vero Rivas" userId="S::vero.rivas@businesscentralwavesolutions.com::2a5436c8-8584-4ecd-a1e0-fa56a86df4fa" providerId="AD" clId="Web-{3862DE98-B598-C0A7-2222-9CE090ED33EE}" dt="2025-11-24T19:27:48.646" v="386" actId="1076"/>
        <pc:sldMkLst>
          <pc:docMk/>
          <pc:sldMk cId="3480038021" sldId="474"/>
        </pc:sldMkLst>
        <pc:picChg chg="add mod">
          <ac:chgData name="Vero Rivas" userId="S::vero.rivas@businesscentralwavesolutions.com::2a5436c8-8584-4ecd-a1e0-fa56a86df4fa" providerId="AD" clId="Web-{3862DE98-B598-C0A7-2222-9CE090ED33EE}" dt="2025-11-24T19:13:16.812" v="298" actId="1076"/>
          <ac:picMkLst>
            <pc:docMk/>
            <pc:sldMk cId="3480038021" sldId="474"/>
            <ac:picMk id="2" creationId="{D6F63967-41A2-3612-4A62-93AF1ECDFB9B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27:48.646" v="386" actId="1076"/>
          <ac:picMkLst>
            <pc:docMk/>
            <pc:sldMk cId="3480038021" sldId="474"/>
            <ac:picMk id="4" creationId="{0B035B69-061E-115D-2871-BB991BEA2500}"/>
          </ac:picMkLst>
        </pc:picChg>
      </pc:sldChg>
      <pc:sldChg chg="addSp delSp modSp del">
        <pc:chgData name="Vero Rivas" userId="S::vero.rivas@businesscentralwavesolutions.com::2a5436c8-8584-4ecd-a1e0-fa56a86df4fa" providerId="AD" clId="Web-{3862DE98-B598-C0A7-2222-9CE090ED33EE}" dt="2025-11-24T19:26:44.300" v="373"/>
        <pc:sldMkLst>
          <pc:docMk/>
          <pc:sldMk cId="3326244485" sldId="480"/>
        </pc:sldMkLst>
        <pc:picChg chg="add del mod">
          <ac:chgData name="Vero Rivas" userId="S::vero.rivas@businesscentralwavesolutions.com::2a5436c8-8584-4ecd-a1e0-fa56a86df4fa" providerId="AD" clId="Web-{3862DE98-B598-C0A7-2222-9CE090ED33EE}" dt="2025-11-24T19:24:18.889" v="337" actId="1076"/>
          <ac:picMkLst>
            <pc:docMk/>
            <pc:sldMk cId="3326244485" sldId="480"/>
            <ac:picMk id="6" creationId="{F5123525-1BB3-EC9F-73FD-FE253CB0CDEC}"/>
          </ac:picMkLst>
        </pc:picChg>
      </pc:sldChg>
      <pc:sldChg chg="addSp delSp modSp del ord">
        <pc:chgData name="Vero Rivas" userId="S::vero.rivas@businesscentralwavesolutions.com::2a5436c8-8584-4ecd-a1e0-fa56a86df4fa" providerId="AD" clId="Web-{3862DE98-B598-C0A7-2222-9CE090ED33EE}" dt="2025-11-24T19:21:45.349" v="329"/>
        <pc:sldMkLst>
          <pc:docMk/>
          <pc:sldMk cId="4098698344" sldId="481"/>
        </pc:sldMkLst>
        <pc:picChg chg="del">
          <ac:chgData name="Vero Rivas" userId="S::vero.rivas@businesscentralwavesolutions.com::2a5436c8-8584-4ecd-a1e0-fa56a86df4fa" providerId="AD" clId="Web-{3862DE98-B598-C0A7-2222-9CE090ED33EE}" dt="2025-11-24T18:28:02.245" v="134"/>
          <ac:picMkLst>
            <pc:docMk/>
            <pc:sldMk cId="4098698344" sldId="481"/>
            <ac:picMk id="5" creationId="{0601BBB0-7596-8755-C135-37E63EE6D96C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28:11.262" v="140" actId="1076"/>
          <ac:picMkLst>
            <pc:docMk/>
            <pc:sldMk cId="4098698344" sldId="481"/>
            <ac:picMk id="6" creationId="{B963F827-E208-7867-3409-C5F589883EDA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29:35.082" v="145" actId="1076"/>
          <ac:picMkLst>
            <pc:docMk/>
            <pc:sldMk cId="4098698344" sldId="481"/>
            <ac:picMk id="8" creationId="{36BBED7E-5799-5E34-5423-775C9E6E4286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29:54.881" v="150" actId="1076"/>
          <ac:picMkLst>
            <pc:docMk/>
            <pc:sldMk cId="4098698344" sldId="481"/>
            <ac:picMk id="10" creationId="{03AFD0C9-4C3D-FEBD-BDEB-85510399F11F}"/>
          </ac:picMkLst>
        </pc:picChg>
      </pc:sldChg>
      <pc:sldChg chg="addSp delSp modSp add del">
        <pc:chgData name="Vero Rivas" userId="S::vero.rivas@businesscentralwavesolutions.com::2a5436c8-8584-4ecd-a1e0-fa56a86df4fa" providerId="AD" clId="Web-{3862DE98-B598-C0A7-2222-9CE090ED33EE}" dt="2025-11-24T19:30:05.821" v="407" actId="1076"/>
        <pc:sldMkLst>
          <pc:docMk/>
          <pc:sldMk cId="1699704042" sldId="483"/>
        </pc:sldMkLst>
        <pc:spChg chg="add del mod">
          <ac:chgData name="Vero Rivas" userId="S::vero.rivas@businesscentralwavesolutions.com::2a5436c8-8584-4ecd-a1e0-fa56a86df4fa" providerId="AD" clId="Web-{3862DE98-B598-C0A7-2222-9CE090ED33EE}" dt="2025-11-24T19:29:25.383" v="397" actId="1076"/>
          <ac:spMkLst>
            <pc:docMk/>
            <pc:sldMk cId="1699704042" sldId="483"/>
            <ac:spMk id="3" creationId="{199C6E7E-AEAB-75B4-4967-B28F73A56D44}"/>
          </ac:spMkLst>
        </pc:spChg>
        <pc:spChg chg="add del mod">
          <ac:chgData name="Vero Rivas" userId="S::vero.rivas@businesscentralwavesolutions.com::2a5436c8-8584-4ecd-a1e0-fa56a86df4fa" providerId="AD" clId="Web-{3862DE98-B598-C0A7-2222-9CE090ED33EE}" dt="2025-11-24T19:08:30.164" v="281"/>
          <ac:spMkLst>
            <pc:docMk/>
            <pc:sldMk cId="1699704042" sldId="483"/>
            <ac:spMk id="4" creationId="{52988232-2297-A94B-0C07-D7A6634215AA}"/>
          </ac:spMkLst>
        </pc:spChg>
        <pc:picChg chg="add del mod ord">
          <ac:chgData name="Vero Rivas" userId="S::vero.rivas@businesscentralwavesolutions.com::2a5436c8-8584-4ecd-a1e0-fa56a86df4fa" providerId="AD" clId="Web-{3862DE98-B598-C0A7-2222-9CE090ED33EE}" dt="2025-11-24T19:24:29.327" v="339"/>
          <ac:picMkLst>
            <pc:docMk/>
            <pc:sldMk cId="1699704042" sldId="483"/>
            <ac:picMk id="5" creationId="{C1D768D7-F22F-72D0-2FDB-FEC38A9AAFB9}"/>
          </ac:picMkLst>
        </pc:picChg>
        <pc:picChg chg="add del mod">
          <ac:chgData name="Vero Rivas" userId="S::vero.rivas@businesscentralwavesolutions.com::2a5436c8-8584-4ecd-a1e0-fa56a86df4fa" providerId="AD" clId="Web-{3862DE98-B598-C0A7-2222-9CE090ED33EE}" dt="2025-11-24T19:29:06.695" v="388"/>
          <ac:picMkLst>
            <pc:docMk/>
            <pc:sldMk cId="1699704042" sldId="483"/>
            <ac:picMk id="6" creationId="{E9BB09C4-5D86-898E-48D5-21DCC272DCF6}"/>
          </ac:picMkLst>
        </pc:picChg>
        <pc:picChg chg="add del mod">
          <ac:chgData name="Vero Rivas" userId="S::vero.rivas@businesscentralwavesolutions.com::2a5436c8-8584-4ecd-a1e0-fa56a86df4fa" providerId="AD" clId="Web-{3862DE98-B598-C0A7-2222-9CE090ED33EE}" dt="2025-11-24T19:29:10.476" v="389"/>
          <ac:picMkLst>
            <pc:docMk/>
            <pc:sldMk cId="1699704042" sldId="483"/>
            <ac:picMk id="7" creationId="{0CA7B6A4-19A1-367E-969F-EFDD011FBB61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10:09.229" v="285"/>
          <ac:picMkLst>
            <pc:docMk/>
            <pc:sldMk cId="1699704042" sldId="483"/>
            <ac:picMk id="8" creationId="{6AA68840-F973-2F4E-6CD6-BDEE746E4E31}"/>
          </ac:picMkLst>
        </pc:picChg>
        <pc:picChg chg="add del mod">
          <ac:chgData name="Vero Rivas" userId="S::vero.rivas@businesscentralwavesolutions.com::2a5436c8-8584-4ecd-a1e0-fa56a86df4fa" providerId="AD" clId="Web-{3862DE98-B598-C0A7-2222-9CE090ED33EE}" dt="2025-11-24T19:28:29.772" v="387"/>
          <ac:picMkLst>
            <pc:docMk/>
            <pc:sldMk cId="1699704042" sldId="483"/>
            <ac:picMk id="9" creationId="{40D6834D-97CF-DF21-EADE-008B239E1319}"/>
          </ac:picMkLst>
        </pc:picChg>
        <pc:picChg chg="add del mod">
          <ac:chgData name="Vero Rivas" userId="S::vero.rivas@businesscentralwavesolutions.com::2a5436c8-8584-4ecd-a1e0-fa56a86df4fa" providerId="AD" clId="Web-{3862DE98-B598-C0A7-2222-9CE090ED33EE}" dt="2025-11-24T19:25:34.001" v="358"/>
          <ac:picMkLst>
            <pc:docMk/>
            <pc:sldMk cId="1699704042" sldId="483"/>
            <ac:picMk id="11" creationId="{B5F1C63B-1E50-E6DC-BB16-56C8FA051232}"/>
          </ac:picMkLst>
        </pc:picChg>
        <pc:picChg chg="add mod modCrop">
          <ac:chgData name="Vero Rivas" userId="S::vero.rivas@businesscentralwavesolutions.com::2a5436c8-8584-4ecd-a1e0-fa56a86df4fa" providerId="AD" clId="Web-{3862DE98-B598-C0A7-2222-9CE090ED33EE}" dt="2025-11-24T19:29:56.758" v="405" actId="1076"/>
          <ac:picMkLst>
            <pc:docMk/>
            <pc:sldMk cId="1699704042" sldId="483"/>
            <ac:picMk id="13" creationId="{2DF157F8-7997-0C63-C2FA-B2189E4FC9A8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30:05.821" v="407" actId="1076"/>
          <ac:picMkLst>
            <pc:docMk/>
            <pc:sldMk cId="1699704042" sldId="483"/>
            <ac:picMk id="15" creationId="{6C1479FB-5D45-A20A-EC57-47B0DD291BB8}"/>
          </ac:picMkLst>
        </pc:picChg>
        <pc:picChg chg="add mod ord">
          <ac:chgData name="Vero Rivas" userId="S::vero.rivas@businesscentralwavesolutions.com::2a5436c8-8584-4ecd-a1e0-fa56a86df4fa" providerId="AD" clId="Web-{3862DE98-B598-C0A7-2222-9CE090ED33EE}" dt="2025-11-24T19:29:47.055" v="402"/>
          <ac:picMkLst>
            <pc:docMk/>
            <pc:sldMk cId="1699704042" sldId="483"/>
            <ac:picMk id="16" creationId="{DE48ECDD-8C5E-AF68-FFC1-2E9C2B2FDC1B}"/>
          </ac:picMkLst>
        </pc:picChg>
      </pc:sldChg>
      <pc:sldChg chg="delSp modSp">
        <pc:chgData name="Vero Rivas" userId="S::vero.rivas@businesscentralwavesolutions.com::2a5436c8-8584-4ecd-a1e0-fa56a86df4fa" providerId="AD" clId="Web-{3862DE98-B598-C0A7-2222-9CE090ED33EE}" dt="2025-11-24T19:04:57.888" v="277" actId="1076"/>
        <pc:sldMkLst>
          <pc:docMk/>
          <pc:sldMk cId="252632354" sldId="484"/>
        </pc:sldMkLst>
        <pc:spChg chg="mod">
          <ac:chgData name="Vero Rivas" userId="S::vero.rivas@businesscentralwavesolutions.com::2a5436c8-8584-4ecd-a1e0-fa56a86df4fa" providerId="AD" clId="Web-{3862DE98-B598-C0A7-2222-9CE090ED33EE}" dt="2025-11-24T19:04:40.574" v="273" actId="1076"/>
          <ac:spMkLst>
            <pc:docMk/>
            <pc:sldMk cId="252632354" sldId="484"/>
            <ac:spMk id="2" creationId="{ACB2D411-6DD6-23C8-E08D-878A7A899366}"/>
          </ac:spMkLst>
        </pc:spChg>
        <pc:picChg chg="del">
          <ac:chgData name="Vero Rivas" userId="S::vero.rivas@businesscentralwavesolutions.com::2a5436c8-8584-4ecd-a1e0-fa56a86df4fa" providerId="AD" clId="Web-{3862DE98-B598-C0A7-2222-9CE090ED33EE}" dt="2025-11-24T19:04:57.106" v="276"/>
          <ac:picMkLst>
            <pc:docMk/>
            <pc:sldMk cId="252632354" sldId="484"/>
            <ac:picMk id="2052" creationId="{49B6C5A4-AC3E-F745-45CB-A4716D1EC58D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9:04:57.888" v="277" actId="1076"/>
          <ac:picMkLst>
            <pc:docMk/>
            <pc:sldMk cId="252632354" sldId="484"/>
            <ac:picMk id="4098" creationId="{5DF11B6E-37A6-FE56-1F3D-205C64F5E9DD}"/>
          </ac:picMkLst>
        </pc:picChg>
      </pc:sldChg>
      <pc:sldChg chg="delSp modSp">
        <pc:chgData name="Vero Rivas" userId="S::vero.rivas@businesscentralwavesolutions.com::2a5436c8-8584-4ecd-a1e0-fa56a86df4fa" providerId="AD" clId="Web-{3862DE98-B598-C0A7-2222-9CE090ED33EE}" dt="2025-11-24T16:31:28.234" v="92" actId="1076"/>
        <pc:sldMkLst>
          <pc:docMk/>
          <pc:sldMk cId="764638566" sldId="485"/>
        </pc:sldMkLst>
        <pc:spChg chg="mod">
          <ac:chgData name="Vero Rivas" userId="S::vero.rivas@businesscentralwavesolutions.com::2a5436c8-8584-4ecd-a1e0-fa56a86df4fa" providerId="AD" clId="Web-{3862DE98-B598-C0A7-2222-9CE090ED33EE}" dt="2025-11-24T16:31:26.703" v="91" actId="20577"/>
          <ac:spMkLst>
            <pc:docMk/>
            <pc:sldMk cId="764638566" sldId="485"/>
            <ac:spMk id="2" creationId="{D8257A50-AFCD-06CD-56FC-D2B4B60E9B63}"/>
          </ac:spMkLst>
        </pc:spChg>
        <pc:picChg chg="mod">
          <ac:chgData name="Vero Rivas" userId="S::vero.rivas@businesscentralwavesolutions.com::2a5436c8-8584-4ecd-a1e0-fa56a86df4fa" providerId="AD" clId="Web-{3862DE98-B598-C0A7-2222-9CE090ED33EE}" dt="2025-11-24T16:31:28.234" v="92" actId="1076"/>
          <ac:picMkLst>
            <pc:docMk/>
            <pc:sldMk cId="764638566" sldId="485"/>
            <ac:picMk id="5" creationId="{5705ED79-D28C-F8B8-07C0-A580D074B683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6:28:39.199" v="39"/>
          <ac:picMkLst>
            <pc:docMk/>
            <pc:sldMk cId="764638566" sldId="485"/>
            <ac:picMk id="6" creationId="{D8F632D6-9267-CE47-DE0E-B9C8554BBF75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6:28:40.387" v="40"/>
          <ac:picMkLst>
            <pc:docMk/>
            <pc:sldMk cId="764638566" sldId="485"/>
            <ac:picMk id="2052" creationId="{E44DFFD7-BFCE-C0A4-B684-619EE9E6CC97}"/>
          </ac:picMkLst>
        </pc:picChg>
      </pc:sldChg>
      <pc:sldChg chg="modSp">
        <pc:chgData name="Vero Rivas" userId="S::vero.rivas@businesscentralwavesolutions.com::2a5436c8-8584-4ecd-a1e0-fa56a86df4fa" providerId="AD" clId="Web-{3862DE98-B598-C0A7-2222-9CE090ED33EE}" dt="2025-11-24T18:24:37.553" v="116" actId="14100"/>
        <pc:sldMkLst>
          <pc:docMk/>
          <pc:sldMk cId="1274711572" sldId="486"/>
        </pc:sldMkLst>
        <pc:spChg chg="mod">
          <ac:chgData name="Vero Rivas" userId="S::vero.rivas@businesscentralwavesolutions.com::2a5436c8-8584-4ecd-a1e0-fa56a86df4fa" providerId="AD" clId="Web-{3862DE98-B598-C0A7-2222-9CE090ED33EE}" dt="2025-11-24T18:24:33.037" v="115" actId="1076"/>
          <ac:spMkLst>
            <pc:docMk/>
            <pc:sldMk cId="1274711572" sldId="486"/>
            <ac:spMk id="8" creationId="{D5A8E5D9-1CFA-99EB-B0F6-93F68A1EE4AD}"/>
          </ac:spMkLst>
        </pc:spChg>
        <pc:picChg chg="mod">
          <ac:chgData name="Vero Rivas" userId="S::vero.rivas@businesscentralwavesolutions.com::2a5436c8-8584-4ecd-a1e0-fa56a86df4fa" providerId="AD" clId="Web-{3862DE98-B598-C0A7-2222-9CE090ED33EE}" dt="2025-11-24T18:24:37.553" v="116" actId="14100"/>
          <ac:picMkLst>
            <pc:docMk/>
            <pc:sldMk cId="1274711572" sldId="486"/>
            <ac:picMk id="2" creationId="{0F3AD91D-36A1-5463-BC98-12DD6331CDEF}"/>
          </ac:picMkLst>
        </pc:picChg>
      </pc:sldChg>
      <pc:sldChg chg="addSp delSp modSp">
        <pc:chgData name="Vero Rivas" userId="S::vero.rivas@businesscentralwavesolutions.com::2a5436c8-8584-4ecd-a1e0-fa56a86df4fa" providerId="AD" clId="Web-{3862DE98-B598-C0A7-2222-9CE090ED33EE}" dt="2025-11-24T18:25:49.288" v="123" actId="1076"/>
        <pc:sldMkLst>
          <pc:docMk/>
          <pc:sldMk cId="186171928" sldId="487"/>
        </pc:sldMkLst>
        <pc:spChg chg="mod">
          <ac:chgData name="Vero Rivas" userId="S::vero.rivas@businesscentralwavesolutions.com::2a5436c8-8584-4ecd-a1e0-fa56a86df4fa" providerId="AD" clId="Web-{3862DE98-B598-C0A7-2222-9CE090ED33EE}" dt="2025-11-24T18:25:49.288" v="123" actId="1076"/>
          <ac:spMkLst>
            <pc:docMk/>
            <pc:sldMk cId="186171928" sldId="487"/>
            <ac:spMk id="2" creationId="{01DB833E-C0C5-5BC5-0445-0B121F7B48CE}"/>
          </ac:spMkLst>
        </pc:spChg>
        <pc:picChg chg="del">
          <ac:chgData name="Vero Rivas" userId="S::vero.rivas@businesscentralwavesolutions.com::2a5436c8-8584-4ecd-a1e0-fa56a86df4fa" providerId="AD" clId="Web-{3862DE98-B598-C0A7-2222-9CE090ED33EE}" dt="2025-11-24T18:20:54.517" v="99"/>
          <ac:picMkLst>
            <pc:docMk/>
            <pc:sldMk cId="186171928" sldId="487"/>
            <ac:picMk id="4" creationId="{D80B2CDA-8350-112D-AA62-C3658BCC7802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25:45.366" v="122" actId="1076"/>
          <ac:picMkLst>
            <pc:docMk/>
            <pc:sldMk cId="186171928" sldId="487"/>
            <ac:picMk id="6" creationId="{C0CE0966-1698-33CC-B23E-9F5675EC6B47}"/>
          </ac:picMkLst>
        </pc:picChg>
      </pc:sldChg>
      <pc:sldChg chg="addSp delSp modSp">
        <pc:chgData name="Vero Rivas" userId="S::vero.rivas@businesscentralwavesolutions.com::2a5436c8-8584-4ecd-a1e0-fa56a86df4fa" providerId="AD" clId="Web-{3862DE98-B598-C0A7-2222-9CE090ED33EE}" dt="2025-11-24T18:55:18.005" v="254" actId="1076"/>
        <pc:sldMkLst>
          <pc:docMk/>
          <pc:sldMk cId="3096243230" sldId="488"/>
        </pc:sldMkLst>
        <pc:spChg chg="mod">
          <ac:chgData name="Vero Rivas" userId="S::vero.rivas@businesscentralwavesolutions.com::2a5436c8-8584-4ecd-a1e0-fa56a86df4fa" providerId="AD" clId="Web-{3862DE98-B598-C0A7-2222-9CE090ED33EE}" dt="2025-11-24T18:55:11.317" v="252" actId="1076"/>
          <ac:spMkLst>
            <pc:docMk/>
            <pc:sldMk cId="3096243230" sldId="488"/>
            <ac:spMk id="12" creationId="{8C538907-83FE-7174-4D7D-B20919DE8E3C}"/>
          </ac:spMkLst>
        </pc:spChg>
        <pc:picChg chg="add mod">
          <ac:chgData name="Vero Rivas" userId="S::vero.rivas@businesscentralwavesolutions.com::2a5436c8-8584-4ecd-a1e0-fa56a86df4fa" providerId="AD" clId="Web-{3862DE98-B598-C0A7-2222-9CE090ED33EE}" dt="2025-11-24T18:55:18.005" v="254" actId="1076"/>
          <ac:picMkLst>
            <pc:docMk/>
            <pc:sldMk cId="3096243230" sldId="488"/>
            <ac:picMk id="2" creationId="{565D9280-1C4B-FD73-554E-7266ECC56F09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8:53:28.830" v="214"/>
          <ac:picMkLst>
            <pc:docMk/>
            <pc:sldMk cId="3096243230" sldId="488"/>
            <ac:picMk id="4" creationId="{8F1E4D49-4DE8-9061-EFE7-EDC60D0B83D2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55:11.208" v="250" actId="1076"/>
          <ac:picMkLst>
            <pc:docMk/>
            <pc:sldMk cId="3096243230" sldId="488"/>
            <ac:picMk id="5" creationId="{8C7566EB-3BDE-45C3-BC9B-1DC3AAF73B9B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55:11.302" v="251" actId="1076"/>
          <ac:picMkLst>
            <pc:docMk/>
            <pc:sldMk cId="3096243230" sldId="488"/>
            <ac:picMk id="7" creationId="{90FC4DA9-996F-76BD-EF07-078657FC0B9B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55:12.536" v="253" actId="1076"/>
          <ac:picMkLst>
            <pc:docMk/>
            <pc:sldMk cId="3096243230" sldId="488"/>
            <ac:picMk id="13" creationId="{0DC3747F-E764-A856-5B9B-F4274ECB9CCD}"/>
          </ac:picMkLst>
        </pc:picChg>
      </pc:sldChg>
      <pc:sldChg chg="addSp delSp modSp">
        <pc:chgData name="Vero Rivas" userId="S::vero.rivas@businesscentralwavesolutions.com::2a5436c8-8584-4ecd-a1e0-fa56a86df4fa" providerId="AD" clId="Web-{3862DE98-B598-C0A7-2222-9CE090ED33EE}" dt="2025-11-24T19:03:39.491" v="268" actId="1076"/>
        <pc:sldMkLst>
          <pc:docMk/>
          <pc:sldMk cId="2625293768" sldId="489"/>
        </pc:sldMkLst>
        <pc:picChg chg="mod">
          <ac:chgData name="Vero Rivas" userId="S::vero.rivas@businesscentralwavesolutions.com::2a5436c8-8584-4ecd-a1e0-fa56a86df4fa" providerId="AD" clId="Web-{3862DE98-B598-C0A7-2222-9CE090ED33EE}" dt="2025-11-24T19:03:33.553" v="267" actId="1076"/>
          <ac:picMkLst>
            <pc:docMk/>
            <pc:sldMk cId="2625293768" sldId="489"/>
            <ac:picMk id="2" creationId="{2051BFCD-E2D9-569C-F0F4-BE9767873629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02:18.875" v="255"/>
          <ac:picMkLst>
            <pc:docMk/>
            <pc:sldMk cId="2625293768" sldId="489"/>
            <ac:picMk id="4" creationId="{139835EB-E099-EF9D-C7DA-BBA172CC5C05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03:28.866" v="266"/>
          <ac:picMkLst>
            <pc:docMk/>
            <pc:sldMk cId="2625293768" sldId="489"/>
            <ac:picMk id="5" creationId="{88CF5789-84AC-8A94-E0A1-F3B4373C65C2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9:03:39.491" v="268" actId="1076"/>
          <ac:picMkLst>
            <pc:docMk/>
            <pc:sldMk cId="2625293768" sldId="489"/>
            <ac:picMk id="7" creationId="{908CD955-E796-1437-A0C4-DDBA33069958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9:03:23.224" v="264" actId="1076"/>
          <ac:picMkLst>
            <pc:docMk/>
            <pc:sldMk cId="2625293768" sldId="489"/>
            <ac:picMk id="8" creationId="{97D6E137-3FCB-07E7-0A35-F82E2ED51FCB}"/>
          </ac:picMkLst>
        </pc:picChg>
      </pc:sldChg>
      <pc:sldChg chg="addSp delSp modSp">
        <pc:chgData name="Vero Rivas" userId="S::vero.rivas@businesscentralwavesolutions.com::2a5436c8-8584-4ecd-a1e0-fa56a86df4fa" providerId="AD" clId="Web-{3862DE98-B598-C0A7-2222-9CE090ED33EE}" dt="2025-11-24T18:50:15.995" v="213" actId="1076"/>
        <pc:sldMkLst>
          <pc:docMk/>
          <pc:sldMk cId="55634907" sldId="490"/>
        </pc:sldMkLst>
        <pc:picChg chg="mod">
          <ac:chgData name="Vero Rivas" userId="S::vero.rivas@businesscentralwavesolutions.com::2a5436c8-8584-4ecd-a1e0-fa56a86df4fa" providerId="AD" clId="Web-{3862DE98-B598-C0A7-2222-9CE090ED33EE}" dt="2025-11-24T18:50:15.995" v="213" actId="1076"/>
          <ac:picMkLst>
            <pc:docMk/>
            <pc:sldMk cId="55634907" sldId="490"/>
            <ac:picMk id="2" creationId="{78BA6C18-157B-131A-3AAD-945C2E2642A6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8:48:20.740" v="191"/>
          <ac:picMkLst>
            <pc:docMk/>
            <pc:sldMk cId="55634907" sldId="490"/>
            <ac:picMk id="4" creationId="{DDAD3FAB-2FC7-7021-D306-EAF6BC07C606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50:12.214" v="212" actId="1076"/>
          <ac:picMkLst>
            <pc:docMk/>
            <pc:sldMk cId="55634907" sldId="490"/>
            <ac:picMk id="5" creationId="{C8284882-2E4F-91A5-3721-B0CEEAB89F6C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50:02.760" v="208" actId="1076"/>
          <ac:picMkLst>
            <pc:docMk/>
            <pc:sldMk cId="55634907" sldId="490"/>
            <ac:picMk id="6" creationId="{A70FF25A-5731-B8C9-2EED-AD2E455E9A40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50:07.276" v="211" actId="1076"/>
          <ac:picMkLst>
            <pc:docMk/>
            <pc:sldMk cId="55634907" sldId="490"/>
            <ac:picMk id="7" creationId="{ED26B70F-79AB-BB60-B8C9-1B6548DB123C}"/>
          </ac:picMkLst>
        </pc:picChg>
      </pc:sldChg>
      <pc:sldChg chg="add del">
        <pc:chgData name="Vero Rivas" userId="S::vero.rivas@businesscentralwavesolutions.com::2a5436c8-8584-4ecd-a1e0-fa56a86df4fa" providerId="AD" clId="Web-{3862DE98-B598-C0A7-2222-9CE090ED33EE}" dt="2025-11-24T19:08:40.195" v="284"/>
        <pc:sldMkLst>
          <pc:docMk/>
          <pc:sldMk cId="1482791564" sldId="491"/>
        </pc:sldMkLst>
      </pc:sldChg>
      <pc:sldChg chg="addSp delSp modSp">
        <pc:chgData name="Vero Rivas" userId="S::vero.rivas@businesscentralwavesolutions.com::2a5436c8-8584-4ecd-a1e0-fa56a86df4fa" providerId="AD" clId="Web-{3862DE98-B598-C0A7-2222-9CE090ED33EE}" dt="2025-11-24T18:46:33.857" v="190"/>
        <pc:sldMkLst>
          <pc:docMk/>
          <pc:sldMk cId="2983267732" sldId="492"/>
        </pc:sldMkLst>
        <pc:picChg chg="mod">
          <ac:chgData name="Vero Rivas" userId="S::vero.rivas@businesscentralwavesolutions.com::2a5436c8-8584-4ecd-a1e0-fa56a86df4fa" providerId="AD" clId="Web-{3862DE98-B598-C0A7-2222-9CE090ED33EE}" dt="2025-11-24T18:44:34.643" v="184" actId="1076"/>
          <ac:picMkLst>
            <pc:docMk/>
            <pc:sldMk cId="2983267732" sldId="492"/>
            <ac:picMk id="2" creationId="{35E16F69-148B-EE6D-67A2-252D66DA13AA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8:43:40.783" v="164"/>
          <ac:picMkLst>
            <pc:docMk/>
            <pc:sldMk cId="2983267732" sldId="492"/>
            <ac:picMk id="4" creationId="{3A1A908C-9AA0-3BA3-0F88-3922010326BD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44:36.784" v="185" actId="14100"/>
          <ac:picMkLst>
            <pc:docMk/>
            <pc:sldMk cId="2983267732" sldId="492"/>
            <ac:picMk id="5" creationId="{6AD40ADA-12D0-9E1D-406D-80FBC1998BDE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44:44.409" v="187" actId="1076"/>
          <ac:picMkLst>
            <pc:docMk/>
            <pc:sldMk cId="2983267732" sldId="492"/>
            <ac:picMk id="6" creationId="{26B9D2A7-DB53-BEBA-0362-15DC4D98197E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46:33.857" v="190"/>
          <ac:picMkLst>
            <pc:docMk/>
            <pc:sldMk cId="2983267732" sldId="492"/>
            <ac:picMk id="7" creationId="{E6F584F8-4A92-207D-8465-35B0C03B8E6D}"/>
          </ac:picMkLst>
        </pc:picChg>
      </pc:sldChg>
      <pc:sldChg chg="modSp">
        <pc:chgData name="Vero Rivas" userId="S::vero.rivas@businesscentralwavesolutions.com::2a5436c8-8584-4ecd-a1e0-fa56a86df4fa" providerId="AD" clId="Web-{3862DE98-B598-C0A7-2222-9CE090ED33EE}" dt="2025-11-24T18:26:00.835" v="125" actId="1076"/>
        <pc:sldMkLst>
          <pc:docMk/>
          <pc:sldMk cId="3747446987" sldId="494"/>
        </pc:sldMkLst>
        <pc:spChg chg="mod">
          <ac:chgData name="Vero Rivas" userId="S::vero.rivas@businesscentralwavesolutions.com::2a5436c8-8584-4ecd-a1e0-fa56a86df4fa" providerId="AD" clId="Web-{3862DE98-B598-C0A7-2222-9CE090ED33EE}" dt="2025-11-24T18:26:00.835" v="125" actId="1076"/>
          <ac:spMkLst>
            <pc:docMk/>
            <pc:sldMk cId="3747446987" sldId="494"/>
            <ac:spMk id="8" creationId="{BE854267-DC13-922C-6887-317EDE1303EC}"/>
          </ac:spMkLst>
        </pc:spChg>
        <pc:picChg chg="mod">
          <ac:chgData name="Vero Rivas" userId="S::vero.rivas@businesscentralwavesolutions.com::2a5436c8-8584-4ecd-a1e0-fa56a86df4fa" providerId="AD" clId="Web-{3862DE98-B598-C0A7-2222-9CE090ED33EE}" dt="2025-11-24T18:25:57.898" v="124" actId="1076"/>
          <ac:picMkLst>
            <pc:docMk/>
            <pc:sldMk cId="3747446987" sldId="494"/>
            <ac:picMk id="2" creationId="{87C2792D-CF96-F28F-C996-904CF75D3DC8}"/>
          </ac:picMkLst>
        </pc:picChg>
      </pc:sldChg>
      <pc:sldChg chg="modSp">
        <pc:chgData name="Vero Rivas" userId="S::vero.rivas@businesscentralwavesolutions.com::2a5436c8-8584-4ecd-a1e0-fa56a86df4fa" providerId="AD" clId="Web-{3862DE98-B598-C0A7-2222-9CE090ED33EE}" dt="2025-11-24T18:26:26.133" v="133" actId="1076"/>
        <pc:sldMkLst>
          <pc:docMk/>
          <pc:sldMk cId="3644513436" sldId="495"/>
        </pc:sldMkLst>
        <pc:spChg chg="mod">
          <ac:chgData name="Vero Rivas" userId="S::vero.rivas@businesscentralwavesolutions.com::2a5436c8-8584-4ecd-a1e0-fa56a86df4fa" providerId="AD" clId="Web-{3862DE98-B598-C0A7-2222-9CE090ED33EE}" dt="2025-11-24T18:26:11.460" v="128" actId="1076"/>
          <ac:spMkLst>
            <pc:docMk/>
            <pc:sldMk cId="3644513436" sldId="495"/>
            <ac:spMk id="8" creationId="{EFE8FCC6-E653-815D-049A-9A304A7AA055}"/>
          </ac:spMkLst>
        </pc:spChg>
        <pc:picChg chg="mod">
          <ac:chgData name="Vero Rivas" userId="S::vero.rivas@businesscentralwavesolutions.com::2a5436c8-8584-4ecd-a1e0-fa56a86df4fa" providerId="AD" clId="Web-{3862DE98-B598-C0A7-2222-9CE090ED33EE}" dt="2025-11-24T18:26:26.133" v="133" actId="1076"/>
          <ac:picMkLst>
            <pc:docMk/>
            <pc:sldMk cId="3644513436" sldId="495"/>
            <ac:picMk id="2" creationId="{9AEA6A75-F458-1CEB-02E9-A9FB14F202CC}"/>
          </ac:picMkLst>
        </pc:picChg>
      </pc:sldChg>
      <pc:sldChg chg="addSp delSp modSp">
        <pc:chgData name="Vero Rivas" userId="S::vero.rivas@businesscentralwavesolutions.com::2a5436c8-8584-4ecd-a1e0-fa56a86df4fa" providerId="AD" clId="Web-{3862DE98-B598-C0A7-2222-9CE090ED33EE}" dt="2025-11-24T18:41:14.984" v="163" actId="1076"/>
        <pc:sldMkLst>
          <pc:docMk/>
          <pc:sldMk cId="1113037344" sldId="497"/>
        </pc:sldMkLst>
        <pc:picChg chg="mod">
          <ac:chgData name="Vero Rivas" userId="S::vero.rivas@businesscentralwavesolutions.com::2a5436c8-8584-4ecd-a1e0-fa56a86df4fa" providerId="AD" clId="Web-{3862DE98-B598-C0A7-2222-9CE090ED33EE}" dt="2025-11-24T18:41:00.874" v="158" actId="1076"/>
          <ac:picMkLst>
            <pc:docMk/>
            <pc:sldMk cId="1113037344" sldId="497"/>
            <ac:picMk id="2" creationId="{36C28F35-543E-7254-0F08-1EA9B936021A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8:40:04.279" v="151"/>
          <ac:picMkLst>
            <pc:docMk/>
            <pc:sldMk cId="1113037344" sldId="497"/>
            <ac:picMk id="4" creationId="{0E4003BB-6467-6FD9-3175-81F2E66932F2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8:41:14.984" v="163" actId="1076"/>
          <ac:picMkLst>
            <pc:docMk/>
            <pc:sldMk cId="1113037344" sldId="497"/>
            <ac:picMk id="5" creationId="{49D4410E-89B5-5316-88B2-1835EC06CFFD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40:59.312" v="157" actId="1076"/>
          <ac:picMkLst>
            <pc:docMk/>
            <pc:sldMk cId="1113037344" sldId="497"/>
            <ac:picMk id="6" creationId="{D7484E3B-8B40-AF3A-72C7-5BDF3250F904}"/>
          </ac:picMkLst>
        </pc:picChg>
        <pc:picChg chg="mod">
          <ac:chgData name="Vero Rivas" userId="S::vero.rivas@businesscentralwavesolutions.com::2a5436c8-8584-4ecd-a1e0-fa56a86df4fa" providerId="AD" clId="Web-{3862DE98-B598-C0A7-2222-9CE090ED33EE}" dt="2025-11-24T18:40:58.187" v="156" actId="1076"/>
          <ac:picMkLst>
            <pc:docMk/>
            <pc:sldMk cId="1113037344" sldId="497"/>
            <ac:picMk id="8" creationId="{53E21079-A70B-65D5-9FFD-5704F89C1409}"/>
          </ac:picMkLst>
        </pc:picChg>
      </pc:sldChg>
      <pc:sldChg chg="del">
        <pc:chgData name="Vero Rivas" userId="S::vero.rivas@businesscentralwavesolutions.com::2a5436c8-8584-4ecd-a1e0-fa56a86df4fa" providerId="AD" clId="Web-{3862DE98-B598-C0A7-2222-9CE090ED33EE}" dt="2025-11-24T19:03:49.727" v="269"/>
        <pc:sldMkLst>
          <pc:docMk/>
          <pc:sldMk cId="3179792190" sldId="498"/>
        </pc:sldMkLst>
      </pc:sldChg>
      <pc:sldChg chg="addSp delSp modSp add replId">
        <pc:chgData name="Vero Rivas" userId="S::vero.rivas@businesscentralwavesolutions.com::2a5436c8-8584-4ecd-a1e0-fa56a86df4fa" providerId="AD" clId="Web-{3862DE98-B598-C0A7-2222-9CE090ED33EE}" dt="2025-11-24T19:19:52.449" v="328" actId="1076"/>
        <pc:sldMkLst>
          <pc:docMk/>
          <pc:sldMk cId="2735942657" sldId="501"/>
        </pc:sldMkLst>
        <pc:picChg chg="add mod">
          <ac:chgData name="Vero Rivas" userId="S::vero.rivas@businesscentralwavesolutions.com::2a5436c8-8584-4ecd-a1e0-fa56a86df4fa" providerId="AD" clId="Web-{3862DE98-B598-C0A7-2222-9CE090ED33EE}" dt="2025-11-24T19:18:57.397" v="309" actId="1076"/>
          <ac:picMkLst>
            <pc:docMk/>
            <pc:sldMk cId="2735942657" sldId="501"/>
            <ac:picMk id="4" creationId="{46EE3768-C202-5097-F683-4940A3CAFE2F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18:23.880" v="301"/>
          <ac:picMkLst>
            <pc:docMk/>
            <pc:sldMk cId="2735942657" sldId="501"/>
            <ac:picMk id="6" creationId="{7C4A4C4D-FCA3-BDE8-29BD-4E4708BE8A60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19:52.449" v="328" actId="1076"/>
          <ac:picMkLst>
            <pc:docMk/>
            <pc:sldMk cId="2735942657" sldId="501"/>
            <ac:picMk id="7" creationId="{7B765302-772A-29D2-5B05-D590D564F93B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18:27.802" v="302"/>
          <ac:picMkLst>
            <pc:docMk/>
            <pc:sldMk cId="2735942657" sldId="501"/>
            <ac:picMk id="8" creationId="{DC381991-6EE9-6B10-0F81-625DC242A43E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18:27.849" v="303"/>
          <ac:picMkLst>
            <pc:docMk/>
            <pc:sldMk cId="2735942657" sldId="501"/>
            <ac:picMk id="10" creationId="{FBA4F270-9F28-4555-533C-7CA7E69CA3E2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19:51.090" v="327" actId="1076"/>
          <ac:picMkLst>
            <pc:docMk/>
            <pc:sldMk cId="2735942657" sldId="501"/>
            <ac:picMk id="11" creationId="{60E59238-6780-CD40-5F3F-7A676F62E1DA}"/>
          </ac:picMkLst>
        </pc:picChg>
      </pc:sldChg>
      <pc:sldChg chg="add del replId">
        <pc:chgData name="Vero Rivas" userId="S::vero.rivas@businesscentralwavesolutions.com::2a5436c8-8584-4ecd-a1e0-fa56a86df4fa" providerId="AD" clId="Web-{3862DE98-B598-C0A7-2222-9CE090ED33EE}" dt="2025-11-24T18:24:19.131" v="113"/>
        <pc:sldMkLst>
          <pc:docMk/>
          <pc:sldMk cId="4238939431" sldId="501"/>
        </pc:sldMkLst>
      </pc:sldChg>
      <pc:sldChg chg="add del replId">
        <pc:chgData name="Vero Rivas" userId="S::vero.rivas@businesscentralwavesolutions.com::2a5436c8-8584-4ecd-a1e0-fa56a86df4fa" providerId="AD" clId="Web-{3862DE98-B598-C0A7-2222-9CE090ED33EE}" dt="2025-11-24T19:27:15.036" v="376"/>
        <pc:sldMkLst>
          <pc:docMk/>
          <pc:sldMk cId="628572170" sldId="502"/>
        </pc:sldMkLst>
      </pc:sldChg>
      <pc:sldChg chg="addSp delSp modSp add ord replId">
        <pc:chgData name="Vero Rivas" userId="S::vero.rivas@businesscentralwavesolutions.com::2a5436c8-8584-4ecd-a1e0-fa56a86df4fa" providerId="AD" clId="Web-{3862DE98-B598-C0A7-2222-9CE090ED33EE}" dt="2025-11-24T19:36:05.328" v="440" actId="1076"/>
        <pc:sldMkLst>
          <pc:docMk/>
          <pc:sldMk cId="2109921471" sldId="502"/>
        </pc:sldMkLst>
        <pc:spChg chg="del">
          <ac:chgData name="Vero Rivas" userId="S::vero.rivas@businesscentralwavesolutions.com::2a5436c8-8584-4ecd-a1e0-fa56a86df4fa" providerId="AD" clId="Web-{3862DE98-B598-C0A7-2222-9CE090ED33EE}" dt="2025-11-24T19:34:53.514" v="424"/>
          <ac:spMkLst>
            <pc:docMk/>
            <pc:sldMk cId="2109921471" sldId="502"/>
            <ac:spMk id="2" creationId="{30BEB62C-1FBE-9A79-EA89-D25C24A3488C}"/>
          </ac:spMkLst>
        </pc:spChg>
        <pc:spChg chg="mod">
          <ac:chgData name="Vero Rivas" userId="S::vero.rivas@businesscentralwavesolutions.com::2a5436c8-8584-4ecd-a1e0-fa56a86df4fa" providerId="AD" clId="Web-{3862DE98-B598-C0A7-2222-9CE090ED33EE}" dt="2025-11-24T19:34:49.920" v="422"/>
          <ac:spMkLst>
            <pc:docMk/>
            <pc:sldMk cId="2109921471" sldId="502"/>
            <ac:spMk id="3" creationId="{940AEC5E-ED02-6878-5CA6-A46469DA0215}"/>
          </ac:spMkLst>
        </pc:spChg>
        <pc:spChg chg="add del mod">
          <ac:chgData name="Vero Rivas" userId="S::vero.rivas@businesscentralwavesolutions.com::2a5436c8-8584-4ecd-a1e0-fa56a86df4fa" providerId="AD" clId="Web-{3862DE98-B598-C0A7-2222-9CE090ED33EE}" dt="2025-11-24T19:35:11.514" v="425"/>
          <ac:spMkLst>
            <pc:docMk/>
            <pc:sldMk cId="2109921471" sldId="502"/>
            <ac:spMk id="5" creationId="{52B1210B-7180-5D29-6E0E-20BA6D45AF1A}"/>
          </ac:spMkLst>
        </pc:spChg>
        <pc:picChg chg="add mod">
          <ac:chgData name="Vero Rivas" userId="S::vero.rivas@businesscentralwavesolutions.com::2a5436c8-8584-4ecd-a1e0-fa56a86df4fa" providerId="AD" clId="Web-{3862DE98-B598-C0A7-2222-9CE090ED33EE}" dt="2025-11-24T19:35:19.108" v="428" actId="1076"/>
          <ac:picMkLst>
            <pc:docMk/>
            <pc:sldMk cId="2109921471" sldId="502"/>
            <ac:picMk id="6" creationId="{F761B566-0E46-B788-D138-02B371482E56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35:42.421" v="436" actId="1076"/>
          <ac:picMkLst>
            <pc:docMk/>
            <pc:sldMk cId="2109921471" sldId="502"/>
            <ac:picMk id="7" creationId="{BF90F4BC-1377-2E5A-F830-4A03CE77F4F1}"/>
          </ac:picMkLst>
        </pc:picChg>
        <pc:picChg chg="add mod">
          <ac:chgData name="Vero Rivas" userId="S::vero.rivas@businesscentralwavesolutions.com::2a5436c8-8584-4ecd-a1e0-fa56a86df4fa" providerId="AD" clId="Web-{3862DE98-B598-C0A7-2222-9CE090ED33EE}" dt="2025-11-24T19:36:05.328" v="440" actId="1076"/>
          <ac:picMkLst>
            <pc:docMk/>
            <pc:sldMk cId="2109921471" sldId="502"/>
            <ac:picMk id="8" creationId="{75F6FC77-1FDD-DDBE-C3EB-58F89F8B785E}"/>
          </ac:picMkLst>
        </pc:picChg>
        <pc:picChg chg="del">
          <ac:chgData name="Vero Rivas" userId="S::vero.rivas@businesscentralwavesolutions.com::2a5436c8-8584-4ecd-a1e0-fa56a86df4fa" providerId="AD" clId="Web-{3862DE98-B598-C0A7-2222-9CE090ED33EE}" dt="2025-11-24T19:34:51.326" v="423"/>
          <ac:picMkLst>
            <pc:docMk/>
            <pc:sldMk cId="2109921471" sldId="502"/>
            <ac:picMk id="4098" creationId="{D9648E18-AA30-811D-3CBA-A9A9A096AFD7}"/>
          </ac:picMkLst>
        </pc:picChg>
      </pc:sldChg>
      <pc:sldChg chg="modSp add del replId">
        <pc:chgData name="Vero Rivas" userId="S::vero.rivas@businesscentralwavesolutions.com::2a5436c8-8584-4ecd-a1e0-fa56a86df4fa" providerId="AD" clId="Web-{3862DE98-B598-C0A7-2222-9CE090ED33EE}" dt="2025-11-24T18:24:18.146" v="112"/>
        <pc:sldMkLst>
          <pc:docMk/>
          <pc:sldMk cId="4113656140" sldId="502"/>
        </pc:sldMkLst>
        <pc:picChg chg="mod">
          <ac:chgData name="Vero Rivas" userId="S::vero.rivas@businesscentralwavesolutions.com::2a5436c8-8584-4ecd-a1e0-fa56a86df4fa" providerId="AD" clId="Web-{3862DE98-B598-C0A7-2222-9CE090ED33EE}" dt="2025-11-24T18:21:17.361" v="103" actId="1076"/>
          <ac:picMkLst>
            <pc:docMk/>
            <pc:sldMk cId="4113656140" sldId="502"/>
            <ac:picMk id="7" creationId="{091BB717-7FEE-86A7-9A37-FC59F060460F}"/>
          </ac:picMkLst>
        </pc:picChg>
      </pc:sldChg>
    </pc:docChg>
  </pc:docChgLst>
  <pc:docChgLst>
    <pc:chgData name="Fernando Artigas" userId="S::fer@businesscentralscout.com::e24e437e-60ee-45a9-ad48-e14a19777564" providerId="AD" clId="Web-{83C82142-46E1-82F5-9379-AE3009188BC1}"/>
    <pc:docChg chg="modSld">
      <pc:chgData name="Fernando Artigas" userId="S::fer@businesscentralscout.com::e24e437e-60ee-45a9-ad48-e14a19777564" providerId="AD" clId="Web-{83C82142-46E1-82F5-9379-AE3009188BC1}" dt="2025-11-24T22:56:07.619" v="5" actId="1076"/>
      <pc:docMkLst>
        <pc:docMk/>
      </pc:docMkLst>
      <pc:sldChg chg="addSp modSp">
        <pc:chgData name="Fernando Artigas" userId="S::fer@businesscentralscout.com::e24e437e-60ee-45a9-ad48-e14a19777564" providerId="AD" clId="Web-{83C82142-46E1-82F5-9379-AE3009188BC1}" dt="2025-11-24T22:56:07.619" v="5" actId="1076"/>
        <pc:sldMkLst>
          <pc:docMk/>
          <pc:sldMk cId="3480038021" sldId="474"/>
        </pc:sldMkLst>
        <pc:picChg chg="add mod">
          <ac:chgData name="Fernando Artigas" userId="S::fer@businesscentralscout.com::e24e437e-60ee-45a9-ad48-e14a19777564" providerId="AD" clId="Web-{83C82142-46E1-82F5-9379-AE3009188BC1}" dt="2025-11-24T22:56:07.619" v="5" actId="1076"/>
          <ac:picMkLst>
            <pc:docMk/>
            <pc:sldMk cId="3480038021" sldId="474"/>
            <ac:picMk id="3" creationId="{7004E601-718A-D6F3-3EAF-FEE56F2FC197}"/>
          </ac:picMkLst>
        </pc:picChg>
      </pc:sldChg>
    </pc:docChg>
  </pc:docChgLst>
  <pc:docChgLst>
    <pc:chgData name="Fernando Artigas" userId="S::fer@businesscentralscout.com::e24e437e-60ee-45a9-ad48-e14a19777564" providerId="AD" clId="Web-{25117B5F-F57D-0671-BAAB-640AD231A430}"/>
    <pc:docChg chg="delSld modSection">
      <pc:chgData name="Fernando Artigas" userId="S::fer@businesscentralscout.com::e24e437e-60ee-45a9-ad48-e14a19777564" providerId="AD" clId="Web-{25117B5F-F57D-0671-BAAB-640AD231A430}" dt="2025-11-21T11:57:16.964" v="0"/>
      <pc:docMkLst>
        <pc:docMk/>
      </pc:docMkLst>
    </pc:docChg>
  </pc:docChgLst>
  <pc:docChgLst>
    <pc:chgData name="Fernando Artigas" userId="S::fer@businesscentralscout.com::e24e437e-60ee-45a9-ad48-e14a19777564" providerId="AD" clId="Web-{0B183182-CBEF-69D0-5D21-45CC91BD3A31}"/>
    <pc:docChg chg="addSld delSld modSld sldOrd modSection">
      <pc:chgData name="Fernando Artigas" userId="S::fer@businesscentralscout.com::e24e437e-60ee-45a9-ad48-e14a19777564" providerId="AD" clId="Web-{0B183182-CBEF-69D0-5D21-45CC91BD3A31}" dt="2025-11-23T11:47:16.379" v="34"/>
      <pc:docMkLst>
        <pc:docMk/>
      </pc:docMkLst>
      <pc:sldChg chg="del">
        <pc:chgData name="Fernando Artigas" userId="S::fer@businesscentralscout.com::e24e437e-60ee-45a9-ad48-e14a19777564" providerId="AD" clId="Web-{0B183182-CBEF-69D0-5D21-45CC91BD3A31}" dt="2025-11-23T11:31:29.219" v="3"/>
        <pc:sldMkLst>
          <pc:docMk/>
          <pc:sldMk cId="3615835780" sldId="365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31:25.751" v="2"/>
        <pc:sldMkLst>
          <pc:docMk/>
          <pc:sldMk cId="2850290291" sldId="366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23.671" v="15"/>
        <pc:sldMkLst>
          <pc:docMk/>
          <pc:sldMk cId="146412182" sldId="371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26.687" v="16"/>
        <pc:sldMkLst>
          <pc:docMk/>
          <pc:sldMk cId="3365857415" sldId="372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28.015" v="17"/>
        <pc:sldMkLst>
          <pc:docMk/>
          <pc:sldMk cId="3422041484" sldId="373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32.531" v="18"/>
        <pc:sldMkLst>
          <pc:docMk/>
          <pc:sldMk cId="965493160" sldId="374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32.562" v="19"/>
        <pc:sldMkLst>
          <pc:docMk/>
          <pc:sldMk cId="2506659488" sldId="375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7:12.894" v="32"/>
        <pc:sldMkLst>
          <pc:docMk/>
          <pc:sldMk cId="1554194510" sldId="379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7:16.363" v="33"/>
        <pc:sldMkLst>
          <pc:docMk/>
          <pc:sldMk cId="1220406172" sldId="380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7:16.379" v="34"/>
        <pc:sldMkLst>
          <pc:docMk/>
          <pc:sldMk cId="3951999278" sldId="381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37.015" v="20"/>
        <pc:sldMkLst>
          <pc:docMk/>
          <pc:sldMk cId="2089267628" sldId="383"/>
        </pc:sldMkLst>
      </pc:sldChg>
      <pc:sldChg chg="del">
        <pc:chgData name="Fernando Artigas" userId="S::fer@businesscentralscout.com::e24e437e-60ee-45a9-ad48-e14a19777564" providerId="AD" clId="Web-{0B183182-CBEF-69D0-5D21-45CC91BD3A31}" dt="2025-11-23T11:45:37.031" v="21"/>
        <pc:sldMkLst>
          <pc:docMk/>
          <pc:sldMk cId="1823450673" sldId="440"/>
        </pc:sldMkLst>
      </pc:sldChg>
      <pc:sldChg chg="ord">
        <pc:chgData name="Fernando Artigas" userId="S::fer@businesscentralscout.com::e24e437e-60ee-45a9-ad48-e14a19777564" providerId="AD" clId="Web-{0B183182-CBEF-69D0-5D21-45CC91BD3A31}" dt="2025-11-23T11:45:18.281" v="14"/>
        <pc:sldMkLst>
          <pc:docMk/>
          <pc:sldMk cId="3326244485" sldId="480"/>
        </pc:sldMkLst>
      </pc:sldChg>
      <pc:sldChg chg="modSp ord">
        <pc:chgData name="Fernando Artigas" userId="S::fer@businesscentralscout.com::e24e437e-60ee-45a9-ad48-e14a19777564" providerId="AD" clId="Web-{0B183182-CBEF-69D0-5D21-45CC91BD3A31}" dt="2025-11-23T11:46:46.706" v="30" actId="20577"/>
        <pc:sldMkLst>
          <pc:docMk/>
          <pc:sldMk cId="4098698344" sldId="481"/>
        </pc:sldMkLst>
        <pc:spChg chg="mod">
          <ac:chgData name="Fernando Artigas" userId="S::fer@businesscentralscout.com::e24e437e-60ee-45a9-ad48-e14a19777564" providerId="AD" clId="Web-{0B183182-CBEF-69D0-5D21-45CC91BD3A31}" dt="2025-11-23T11:46:46.706" v="30" actId="20577"/>
          <ac:spMkLst>
            <pc:docMk/>
            <pc:sldMk cId="4098698344" sldId="481"/>
            <ac:spMk id="2" creationId="{1C8F0F54-DBD1-7BFE-B4C9-CA53A4C66F2B}"/>
          </ac:spMkLst>
        </pc:spChg>
      </pc:sldChg>
      <pc:sldChg chg="del">
        <pc:chgData name="Fernando Artigas" userId="S::fer@businesscentralscout.com::e24e437e-60ee-45a9-ad48-e14a19777564" providerId="AD" clId="Web-{0B183182-CBEF-69D0-5D21-45CC91BD3A31}" dt="2025-11-23T11:47:09.316" v="31"/>
        <pc:sldMkLst>
          <pc:docMk/>
          <pc:sldMk cId="1006004616" sldId="482"/>
        </pc:sldMkLst>
      </pc:sldChg>
      <pc:sldChg chg="ord">
        <pc:chgData name="Fernando Artigas" userId="S::fer@businesscentralscout.com::e24e437e-60ee-45a9-ad48-e14a19777564" providerId="AD" clId="Web-{0B183182-CBEF-69D0-5D21-45CC91BD3A31}" dt="2025-11-23T11:45:51.984" v="23"/>
        <pc:sldMkLst>
          <pc:docMk/>
          <pc:sldMk cId="1699704042" sldId="483"/>
        </pc:sldMkLst>
      </pc:sldChg>
      <pc:sldChg chg="addSp modSp">
        <pc:chgData name="Fernando Artigas" userId="S::fer@businesscentralscout.com::e24e437e-60ee-45a9-ad48-e14a19777564" providerId="AD" clId="Web-{0B183182-CBEF-69D0-5D21-45CC91BD3A31}" dt="2025-11-23T11:33:53.007" v="12" actId="14100"/>
        <pc:sldMkLst>
          <pc:docMk/>
          <pc:sldMk cId="764638566" sldId="485"/>
        </pc:sldMkLst>
        <pc:spChg chg="mod">
          <ac:chgData name="Fernando Artigas" userId="S::fer@businesscentralscout.com::e24e437e-60ee-45a9-ad48-e14a19777564" providerId="AD" clId="Web-{0B183182-CBEF-69D0-5D21-45CC91BD3A31}" dt="2025-11-23T11:33:53.007" v="12" actId="14100"/>
          <ac:spMkLst>
            <pc:docMk/>
            <pc:sldMk cId="764638566" sldId="485"/>
            <ac:spMk id="2" creationId="{D8257A50-AFCD-06CD-56FC-D2B4B60E9B63}"/>
          </ac:spMkLst>
        </pc:spChg>
        <pc:picChg chg="add mod">
          <ac:chgData name="Fernando Artigas" userId="S::fer@businesscentralscout.com::e24e437e-60ee-45a9-ad48-e14a19777564" providerId="AD" clId="Web-{0B183182-CBEF-69D0-5D21-45CC91BD3A31}" dt="2025-11-23T11:33:45.960" v="11" actId="14100"/>
          <ac:picMkLst>
            <pc:docMk/>
            <pc:sldMk cId="764638566" sldId="485"/>
            <ac:picMk id="5" creationId="{5705ED79-D28C-F8B8-07C0-A580D074B683}"/>
          </ac:picMkLst>
        </pc:picChg>
      </pc:sldChg>
      <pc:sldChg chg="del">
        <pc:chgData name="Fernando Artigas" userId="S::fer@businesscentralscout.com::e24e437e-60ee-45a9-ad48-e14a19777564" providerId="AD" clId="Web-{0B183182-CBEF-69D0-5D21-45CC91BD3A31}" dt="2025-11-23T11:34:04.149" v="13"/>
        <pc:sldMkLst>
          <pc:docMk/>
          <pc:sldMk cId="3815330011" sldId="499"/>
        </pc:sldMkLst>
      </pc:sldChg>
      <pc:sldChg chg="add del">
        <pc:chgData name="Fernando Artigas" userId="S::fer@businesscentralscout.com::e24e437e-60ee-45a9-ad48-e14a19777564" providerId="AD" clId="Web-{0B183182-CBEF-69D0-5D21-45CC91BD3A31}" dt="2025-11-23T11:32:47.251" v="5"/>
        <pc:sldMkLst>
          <pc:docMk/>
          <pc:sldMk cId="899346469" sldId="501"/>
        </pc:sldMkLst>
      </pc:sldChg>
    </pc:docChg>
  </pc:docChgLst>
  <pc:docChgLst>
    <pc:chgData name="Vero Rivas" userId="S::vero.rivas@businesscentralwavesolutions.com::2a5436c8-8584-4ecd-a1e0-fa56a86df4fa" providerId="AD" clId="Web-{D1DD8AE8-9EFF-EB59-0B53-297EB95468F4}"/>
    <pc:docChg chg="modSld">
      <pc:chgData name="Vero Rivas" userId="S::vero.rivas@businesscentralwavesolutions.com::2a5436c8-8584-4ecd-a1e0-fa56a86df4fa" providerId="AD" clId="Web-{D1DD8AE8-9EFF-EB59-0B53-297EB95468F4}" dt="2025-11-16T19:43:34.324" v="36"/>
      <pc:docMkLst>
        <pc:docMk/>
      </pc:docMkLst>
      <pc:sldChg chg="addSp delSp modSp">
        <pc:chgData name="Vero Rivas" userId="S::vero.rivas@businesscentralwavesolutions.com::2a5436c8-8584-4ecd-a1e0-fa56a86df4fa" providerId="AD" clId="Web-{D1DD8AE8-9EFF-EB59-0B53-297EB95468F4}" dt="2025-11-16T19:43:34.324" v="36"/>
        <pc:sldMkLst>
          <pc:docMk/>
          <pc:sldMk cId="1517012354" sldId="370"/>
        </pc:sldMkLst>
        <pc:picChg chg="add mod">
          <ac:chgData name="Vero Rivas" userId="S::vero.rivas@businesscentralwavesolutions.com::2a5436c8-8584-4ecd-a1e0-fa56a86df4fa" providerId="AD" clId="Web-{D1DD8AE8-9EFF-EB59-0B53-297EB95468F4}" dt="2025-11-16T19:43:34.324" v="36"/>
          <ac:picMkLst>
            <pc:docMk/>
            <pc:sldMk cId="1517012354" sldId="370"/>
            <ac:picMk id="4" creationId="{C739A743-40C8-DC0F-F6BC-F89A08BA3F44}"/>
          </ac:picMkLst>
        </pc:picChg>
      </pc:sldChg>
      <pc:sldChg chg="addSp delSp modSp">
        <pc:chgData name="Vero Rivas" userId="S::vero.rivas@businesscentralwavesolutions.com::2a5436c8-8584-4ecd-a1e0-fa56a86df4fa" providerId="AD" clId="Web-{D1DD8AE8-9EFF-EB59-0B53-297EB95468F4}" dt="2025-11-16T19:38:36.812" v="20"/>
        <pc:sldMkLst>
          <pc:docMk/>
          <pc:sldMk cId="1274711572" sldId="486"/>
        </pc:sldMkLst>
      </pc:sldChg>
    </pc:docChg>
  </pc:docChgLst>
  <pc:docChgLst>
    <pc:chgData name="Fernando Artigas" userId="S::fer@businesscentralscout.com::e24e437e-60ee-45a9-ad48-e14a19777564" providerId="AD" clId="Web-{2661F953-6589-699B-E604-0B33A3D06D20}"/>
    <pc:docChg chg="modSld">
      <pc:chgData name="Fernando Artigas" userId="S::fer@businesscentralscout.com::e24e437e-60ee-45a9-ad48-e14a19777564" providerId="AD" clId="Web-{2661F953-6589-699B-E604-0B33A3D06D20}" dt="2025-11-16T19:43:19.955" v="9"/>
      <pc:docMkLst>
        <pc:docMk/>
      </pc:docMkLst>
      <pc:sldChg chg="modSp">
        <pc:chgData name="Fernando Artigas" userId="S::fer@businesscentralscout.com::e24e437e-60ee-45a9-ad48-e14a19777564" providerId="AD" clId="Web-{2661F953-6589-699B-E604-0B33A3D06D20}" dt="2025-11-16T19:42:16.627" v="6" actId="1076"/>
        <pc:sldMkLst>
          <pc:docMk/>
          <pc:sldMk cId="1274711572" sldId="486"/>
        </pc:sldMkLst>
      </pc:sldChg>
    </pc:docChg>
  </pc:docChgLst>
  <pc:docChgLst>
    <pc:chgData name="Fernando Artigas" userId="S::fer@businesscentralscout.com::e24e437e-60ee-45a9-ad48-e14a19777564" providerId="AD" clId="Web-{F991B228-72DE-0138-8C86-8005F94916FB}"/>
    <pc:docChg chg="addSld modSld sldOrd modSection">
      <pc:chgData name="Fernando Artigas" userId="S::fer@businesscentralscout.com::e24e437e-60ee-45a9-ad48-e14a19777564" providerId="AD" clId="Web-{F991B228-72DE-0138-8C86-8005F94916FB}" dt="2025-11-18T16:57:22.065" v="408"/>
      <pc:docMkLst>
        <pc:docMk/>
      </pc:docMkLst>
      <pc:sldChg chg="addSp delSp modSp ord">
        <pc:chgData name="Fernando Artigas" userId="S::fer@businesscentralscout.com::e24e437e-60ee-45a9-ad48-e14a19777564" providerId="AD" clId="Web-{F991B228-72DE-0138-8C86-8005F94916FB}" dt="2025-11-18T14:43:41.285" v="34"/>
        <pc:sldMkLst>
          <pc:docMk/>
          <pc:sldMk cId="1517012354" sldId="370"/>
        </pc:sldMkLst>
        <pc:spChg chg="mod">
          <ac:chgData name="Fernando Artigas" userId="S::fer@businesscentralscout.com::e24e437e-60ee-45a9-ad48-e14a19777564" providerId="AD" clId="Web-{F991B228-72DE-0138-8C86-8005F94916FB}" dt="2025-11-18T14:42:42.722" v="29" actId="20577"/>
          <ac:spMkLst>
            <pc:docMk/>
            <pc:sldMk cId="1517012354" sldId="370"/>
            <ac:spMk id="3" creationId="{B5976A4F-E793-AA6D-092E-14B3A7E9E0DA}"/>
          </ac:spMkLst>
        </pc:spChg>
        <pc:picChg chg="mod">
          <ac:chgData name="Fernando Artigas" userId="S::fer@businesscentralscout.com::e24e437e-60ee-45a9-ad48-e14a19777564" providerId="AD" clId="Web-{F991B228-72DE-0138-8C86-8005F94916FB}" dt="2025-11-18T14:41:59.908" v="22" actId="1076"/>
          <ac:picMkLst>
            <pc:docMk/>
            <pc:sldMk cId="1517012354" sldId="370"/>
            <ac:picMk id="4" creationId="{C739A743-40C8-DC0F-F6BC-F89A08BA3F44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4:43:27.722" v="33" actId="1076"/>
          <ac:picMkLst>
            <pc:docMk/>
            <pc:sldMk cId="1517012354" sldId="370"/>
            <ac:picMk id="6" creationId="{65CB28DB-B5B7-0EA8-62E5-D6BC4BA64E3D}"/>
          </ac:picMkLst>
        </pc:picChg>
      </pc:sldChg>
      <pc:sldChg chg="modSp">
        <pc:chgData name="Fernando Artigas" userId="S::fer@businesscentralscout.com::e24e437e-60ee-45a9-ad48-e14a19777564" providerId="AD" clId="Web-{F991B228-72DE-0138-8C86-8005F94916FB}" dt="2025-11-18T14:43:52.082" v="35" actId="1076"/>
        <pc:sldMkLst>
          <pc:docMk/>
          <pc:sldMk cId="252632354" sldId="484"/>
        </pc:sldMkLst>
        <pc:picChg chg="mod">
          <ac:chgData name="Fernando Artigas" userId="S::fer@businesscentralscout.com::e24e437e-60ee-45a9-ad48-e14a19777564" providerId="AD" clId="Web-{F991B228-72DE-0138-8C86-8005F94916FB}" dt="2025-11-18T14:43:52.082" v="35" actId="1076"/>
          <ac:picMkLst>
            <pc:docMk/>
            <pc:sldMk cId="252632354" sldId="484"/>
            <ac:picMk id="4098" creationId="{5DF11B6E-37A6-FE56-1F3D-205C64F5E9DD}"/>
          </ac:picMkLst>
        </pc:picChg>
      </pc:sldChg>
      <pc:sldChg chg="addSp delSp modSp">
        <pc:chgData name="Fernando Artigas" userId="S::fer@businesscentralscout.com::e24e437e-60ee-45a9-ad48-e14a19777564" providerId="AD" clId="Web-{F991B228-72DE-0138-8C86-8005F94916FB}" dt="2025-11-18T15:49:21.571" v="276" actId="20577"/>
        <pc:sldMkLst>
          <pc:docMk/>
          <pc:sldMk cId="1274711572" sldId="486"/>
        </pc:sldMkLst>
        <pc:spChg chg="mod">
          <ac:chgData name="Fernando Artigas" userId="S::fer@businesscentralscout.com::e24e437e-60ee-45a9-ad48-e14a19777564" providerId="AD" clId="Web-{F991B228-72DE-0138-8C86-8005F94916FB}" dt="2025-11-18T15:36:31.270" v="190" actId="20577"/>
          <ac:spMkLst>
            <pc:docMk/>
            <pc:sldMk cId="1274711572" sldId="486"/>
            <ac:spMk id="3" creationId="{BA5296FC-B9AD-43FE-313C-1CAE84B50FD5}"/>
          </ac:spMkLst>
        </pc:spChg>
        <pc:spChg chg="add mod">
          <ac:chgData name="Fernando Artigas" userId="S::fer@businesscentralscout.com::e24e437e-60ee-45a9-ad48-e14a19777564" providerId="AD" clId="Web-{F991B228-72DE-0138-8C86-8005F94916FB}" dt="2025-11-18T15:49:21.571" v="276" actId="20577"/>
          <ac:spMkLst>
            <pc:docMk/>
            <pc:sldMk cId="1274711572" sldId="486"/>
            <ac:spMk id="8" creationId="{D5A8E5D9-1CFA-99EB-B0F6-93F68A1EE4AD}"/>
          </ac:spMkLst>
        </pc:spChg>
      </pc:sldChg>
      <pc:sldChg chg="add replId">
        <pc:chgData name="Fernando Artigas" userId="S::fer@businesscentralscout.com::e24e437e-60ee-45a9-ad48-e14a19777564" providerId="AD" clId="Web-{F991B228-72DE-0138-8C86-8005F94916FB}" dt="2025-11-18T14:40:21.547" v="2"/>
        <pc:sldMkLst>
          <pc:docMk/>
          <pc:sldMk cId="186171928" sldId="487"/>
        </pc:sldMkLst>
      </pc:sldChg>
      <pc:sldChg chg="addSp delSp modSp add replId">
        <pc:chgData name="Fernando Artigas" userId="S::fer@businesscentralscout.com::e24e437e-60ee-45a9-ad48-e14a19777564" providerId="AD" clId="Web-{F991B228-72DE-0138-8C86-8005F94916FB}" dt="2025-11-18T14:53:01.473" v="94" actId="1076"/>
        <pc:sldMkLst>
          <pc:docMk/>
          <pc:sldMk cId="3096243230" sldId="488"/>
        </pc:sldMkLst>
        <pc:spChg chg="add mod">
          <ac:chgData name="Fernando Artigas" userId="S::fer@businesscentralscout.com::e24e437e-60ee-45a9-ad48-e14a19777564" providerId="AD" clId="Web-{F991B228-72DE-0138-8C86-8005F94916FB}" dt="2025-11-18T14:51:23.375" v="85" actId="20577"/>
          <ac:spMkLst>
            <pc:docMk/>
            <pc:sldMk cId="3096243230" sldId="488"/>
            <ac:spMk id="12" creationId="{8C538907-83FE-7174-4D7D-B20919DE8E3C}"/>
          </ac:spMkLst>
        </pc:spChg>
        <pc:picChg chg="add mod">
          <ac:chgData name="Fernando Artigas" userId="S::fer@businesscentralscout.com::e24e437e-60ee-45a9-ad48-e14a19777564" providerId="AD" clId="Web-{F991B228-72DE-0138-8C86-8005F94916FB}" dt="2025-11-18T14:47:59.863" v="53" actId="1076"/>
          <ac:picMkLst>
            <pc:docMk/>
            <pc:sldMk cId="3096243230" sldId="488"/>
            <ac:picMk id="5" creationId="{8C7566EB-3BDE-45C3-BC9B-1DC3AAF73B9B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4:48:01.426" v="54" actId="1076"/>
          <ac:picMkLst>
            <pc:docMk/>
            <pc:sldMk cId="3096243230" sldId="488"/>
            <ac:picMk id="7" creationId="{90FC4DA9-996F-76BD-EF07-078657FC0B9B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4:53:01.473" v="94" actId="1076"/>
          <ac:picMkLst>
            <pc:docMk/>
            <pc:sldMk cId="3096243230" sldId="488"/>
            <ac:picMk id="13" creationId="{0DC3747F-E764-A856-5B9B-F4274ECB9CCD}"/>
          </ac:picMkLst>
        </pc:picChg>
      </pc:sldChg>
      <pc:sldChg chg="addSp delSp modSp add ord replId">
        <pc:chgData name="Fernando Artigas" userId="S::fer@businesscentralscout.com::e24e437e-60ee-45a9-ad48-e14a19777564" providerId="AD" clId="Web-{F991B228-72DE-0138-8C86-8005F94916FB}" dt="2025-11-18T15:07:18.757" v="118"/>
        <pc:sldMkLst>
          <pc:docMk/>
          <pc:sldMk cId="2625293768" sldId="489"/>
        </pc:sldMkLst>
        <pc:picChg chg="add mod">
          <ac:chgData name="Fernando Artigas" userId="S::fer@businesscentralscout.com::e24e437e-60ee-45a9-ad48-e14a19777564" providerId="AD" clId="Web-{F991B228-72DE-0138-8C86-8005F94916FB}" dt="2025-11-18T14:53:55.537" v="100" actId="1076"/>
          <ac:picMkLst>
            <pc:docMk/>
            <pc:sldMk cId="2625293768" sldId="489"/>
            <ac:picMk id="2" creationId="{2051BFCD-E2D9-569C-F0F4-BE9767873629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05:38.814" v="109" actId="1076"/>
          <ac:picMkLst>
            <pc:docMk/>
            <pc:sldMk cId="2625293768" sldId="489"/>
            <ac:picMk id="7" creationId="{908CD955-E796-1437-A0C4-DDBA33069958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07:07.132" v="117" actId="1076"/>
          <ac:picMkLst>
            <pc:docMk/>
            <pc:sldMk cId="2625293768" sldId="489"/>
            <ac:picMk id="8" creationId="{97D6E137-3FCB-07E7-0A35-F82E2ED51FCB}"/>
          </ac:picMkLst>
        </pc:picChg>
      </pc:sldChg>
      <pc:sldChg chg="addSp delSp modSp add ord replId">
        <pc:chgData name="Fernando Artigas" userId="S::fer@businesscentralscout.com::e24e437e-60ee-45a9-ad48-e14a19777564" providerId="AD" clId="Web-{F991B228-72DE-0138-8C86-8005F94916FB}" dt="2025-11-18T15:12:50.613" v="137" actId="1076"/>
        <pc:sldMkLst>
          <pc:docMk/>
          <pc:sldMk cId="55634907" sldId="490"/>
        </pc:sldMkLst>
        <pc:picChg chg="add mod">
          <ac:chgData name="Fernando Artigas" userId="S::fer@businesscentralscout.com::e24e437e-60ee-45a9-ad48-e14a19777564" providerId="AD" clId="Web-{F991B228-72DE-0138-8C86-8005F94916FB}" dt="2025-11-18T15:09:24.060" v="128" actId="14100"/>
          <ac:picMkLst>
            <pc:docMk/>
            <pc:sldMk cId="55634907" sldId="490"/>
            <ac:picMk id="2" creationId="{78BA6C18-157B-131A-3AAD-945C2E2642A6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11:18.861" v="133" actId="1076"/>
          <ac:picMkLst>
            <pc:docMk/>
            <pc:sldMk cId="55634907" sldId="490"/>
            <ac:picMk id="5" creationId="{C8284882-2E4F-91A5-3721-B0CEEAB89F6C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12:50.613" v="137" actId="1076"/>
          <ac:picMkLst>
            <pc:docMk/>
            <pc:sldMk cId="55634907" sldId="490"/>
            <ac:picMk id="7" creationId="{ED26B70F-79AB-BB60-B8C9-1B6548DB123C}"/>
          </ac:picMkLst>
        </pc:picChg>
      </pc:sldChg>
      <pc:sldChg chg="addSp delSp modSp add ord replId">
        <pc:chgData name="Fernando Artigas" userId="S::fer@businesscentralscout.com::e24e437e-60ee-45a9-ad48-e14a19777564" providerId="AD" clId="Web-{F991B228-72DE-0138-8C86-8005F94916FB}" dt="2025-11-18T15:15:06.897" v="157" actId="1076"/>
        <pc:sldMkLst>
          <pc:docMk/>
          <pc:sldMk cId="2983267732" sldId="492"/>
        </pc:sldMkLst>
        <pc:picChg chg="add mod">
          <ac:chgData name="Fernando Artigas" userId="S::fer@businesscentralscout.com::e24e437e-60ee-45a9-ad48-e14a19777564" providerId="AD" clId="Web-{F991B228-72DE-0138-8C86-8005F94916FB}" dt="2025-11-18T15:14:16.380" v="147" actId="1076"/>
          <ac:picMkLst>
            <pc:docMk/>
            <pc:sldMk cId="2983267732" sldId="492"/>
            <ac:picMk id="2" creationId="{35E16F69-148B-EE6D-67A2-252D66DA13AA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15:06.897" v="157" actId="1076"/>
          <ac:picMkLst>
            <pc:docMk/>
            <pc:sldMk cId="2983267732" sldId="492"/>
            <ac:picMk id="5" creationId="{6AD40ADA-12D0-9E1D-406D-80FBC1998BDE}"/>
          </ac:picMkLst>
        </pc:picChg>
        <pc:picChg chg="add mod">
          <ac:chgData name="Fernando Artigas" userId="S::fer@businesscentralscout.com::e24e437e-60ee-45a9-ad48-e14a19777564" providerId="AD" clId="Web-{F991B228-72DE-0138-8C86-8005F94916FB}" dt="2025-11-18T15:15:00.116" v="156" actId="1076"/>
          <ac:picMkLst>
            <pc:docMk/>
            <pc:sldMk cId="2983267732" sldId="492"/>
            <ac:picMk id="7" creationId="{E6F584F8-4A92-207D-8465-35B0C03B8E6D}"/>
          </ac:picMkLst>
        </pc:picChg>
      </pc:sldChg>
      <pc:sldChg chg="modSp add ord replId">
        <pc:chgData name="Fernando Artigas" userId="S::fer@businesscentralscout.com::e24e437e-60ee-45a9-ad48-e14a19777564" providerId="AD" clId="Web-{F991B228-72DE-0138-8C86-8005F94916FB}" dt="2025-11-18T16:00:34.400" v="343" actId="20577"/>
        <pc:sldMkLst>
          <pc:docMk/>
          <pc:sldMk cId="3747446987" sldId="494"/>
        </pc:sldMkLst>
        <pc:spChg chg="mod">
          <ac:chgData name="Fernando Artigas" userId="S::fer@businesscentralscout.com::e24e437e-60ee-45a9-ad48-e14a19777564" providerId="AD" clId="Web-{F991B228-72DE-0138-8C86-8005F94916FB}" dt="2025-11-18T15:48:18.726" v="275" actId="20577"/>
          <ac:spMkLst>
            <pc:docMk/>
            <pc:sldMk cId="3747446987" sldId="494"/>
            <ac:spMk id="3" creationId="{77765C18-5AE6-46CB-2813-DEADA7B6E8CE}"/>
          </ac:spMkLst>
        </pc:spChg>
        <pc:spChg chg="mod">
          <ac:chgData name="Fernando Artigas" userId="S::fer@businesscentralscout.com::e24e437e-60ee-45a9-ad48-e14a19777564" providerId="AD" clId="Web-{F991B228-72DE-0138-8C86-8005F94916FB}" dt="2025-11-18T16:00:34.400" v="343" actId="20577"/>
          <ac:spMkLst>
            <pc:docMk/>
            <pc:sldMk cId="3747446987" sldId="494"/>
            <ac:spMk id="8" creationId="{BE854267-DC13-922C-6887-317EDE1303EC}"/>
          </ac:spMkLst>
        </pc:spChg>
      </pc:sldChg>
      <pc:sldChg chg="modSp add replId">
        <pc:chgData name="Fernando Artigas" userId="S::fer@businesscentralscout.com::e24e437e-60ee-45a9-ad48-e14a19777564" providerId="AD" clId="Web-{F991B228-72DE-0138-8C86-8005F94916FB}" dt="2025-11-18T16:56:09.389" v="396" actId="20577"/>
        <pc:sldMkLst>
          <pc:docMk/>
          <pc:sldMk cId="3644513436" sldId="495"/>
        </pc:sldMkLst>
        <pc:spChg chg="mod">
          <ac:chgData name="Fernando Artigas" userId="S::fer@businesscentralscout.com::e24e437e-60ee-45a9-ad48-e14a19777564" providerId="AD" clId="Web-{F991B228-72DE-0138-8C86-8005F94916FB}" dt="2025-11-18T16:33:38.021" v="357" actId="20577"/>
          <ac:spMkLst>
            <pc:docMk/>
            <pc:sldMk cId="3644513436" sldId="495"/>
            <ac:spMk id="3" creationId="{B6FC55BD-8A4A-675F-729A-6C1CDB20268C}"/>
          </ac:spMkLst>
        </pc:spChg>
        <pc:spChg chg="mod">
          <ac:chgData name="Fernando Artigas" userId="S::fer@businesscentralscout.com::e24e437e-60ee-45a9-ad48-e14a19777564" providerId="AD" clId="Web-{F991B228-72DE-0138-8C86-8005F94916FB}" dt="2025-11-18T16:56:09.389" v="396" actId="20577"/>
          <ac:spMkLst>
            <pc:docMk/>
            <pc:sldMk cId="3644513436" sldId="495"/>
            <ac:spMk id="8" creationId="{EFE8FCC6-E653-815D-049A-9A304A7AA055}"/>
          </ac:spMkLst>
        </pc:spChg>
      </pc:sldChg>
    </pc:docChg>
  </pc:docChgLst>
  <pc:docChgLst>
    <pc:chgData name="Fernando Artigas" userId="42ae03ea-1a61-40b2-ae6f-f86aa1c7396f" providerId="ADAL" clId="{38AB3A60-5BAC-4A05-936B-1838DFB0DA9B}"/>
    <pc:docChg chg="undo custSel addSld delSld modSld sldOrd modSection">
      <pc:chgData name="Fernando Artigas" userId="42ae03ea-1a61-40b2-ae6f-f86aa1c7396f" providerId="ADAL" clId="{38AB3A60-5BAC-4A05-936B-1838DFB0DA9B}" dt="2025-11-15T20:16:30.030" v="483" actId="1076"/>
      <pc:docMkLst>
        <pc:docMk/>
      </pc:docMkLst>
      <pc:sldChg chg="addSp delSp modSp mod">
        <pc:chgData name="Fernando Artigas" userId="42ae03ea-1a61-40b2-ae6f-f86aa1c7396f" providerId="ADAL" clId="{38AB3A60-5BAC-4A05-936B-1838DFB0DA9B}" dt="2025-11-15T20:16:30.030" v="483" actId="1076"/>
        <pc:sldMkLst>
          <pc:docMk/>
          <pc:sldMk cId="4077998911" sldId="364"/>
        </pc:sldMkLst>
        <pc:spChg chg="mod">
          <ac:chgData name="Fernando Artigas" userId="42ae03ea-1a61-40b2-ae6f-f86aa1c7396f" providerId="ADAL" clId="{38AB3A60-5BAC-4A05-936B-1838DFB0DA9B}" dt="2025-11-15T18:43:35.025" v="1" actId="14100"/>
          <ac:spMkLst>
            <pc:docMk/>
            <pc:sldMk cId="4077998911" sldId="364"/>
            <ac:spMk id="2" creationId="{8BFF8409-A1A7-0421-11A6-EC2932C656FB}"/>
          </ac:spMkLst>
        </pc:spChg>
        <pc:spChg chg="mod">
          <ac:chgData name="Fernando Artigas" userId="42ae03ea-1a61-40b2-ae6f-f86aa1c7396f" providerId="ADAL" clId="{38AB3A60-5BAC-4A05-936B-1838DFB0DA9B}" dt="2025-11-15T18:44:15.895" v="5"/>
          <ac:spMkLst>
            <pc:docMk/>
            <pc:sldMk cId="4077998911" sldId="364"/>
            <ac:spMk id="3" creationId="{474B503E-C808-DB81-ED01-9E481ECB9062}"/>
          </ac:spMkLst>
        </pc:spChg>
        <pc:picChg chg="add mod">
          <ac:chgData name="Fernando Artigas" userId="42ae03ea-1a61-40b2-ae6f-f86aa1c7396f" providerId="ADAL" clId="{38AB3A60-5BAC-4A05-936B-1838DFB0DA9B}" dt="2025-11-15T20:16:30.030" v="483" actId="1076"/>
          <ac:picMkLst>
            <pc:docMk/>
            <pc:sldMk cId="4077998911" sldId="364"/>
            <ac:picMk id="6150" creationId="{7BAF47F5-C46B-48FE-E6BD-062F5019ED4F}"/>
          </ac:picMkLst>
        </pc:picChg>
      </pc:sldChg>
      <pc:sldChg chg="addSp delSp modSp mod">
        <pc:chgData name="Fernando Artigas" userId="42ae03ea-1a61-40b2-ae6f-f86aa1c7396f" providerId="ADAL" clId="{38AB3A60-5BAC-4A05-936B-1838DFB0DA9B}" dt="2025-11-15T19:25:19.920" v="286" actId="1076"/>
        <pc:sldMkLst>
          <pc:docMk/>
          <pc:sldMk cId="1672068201" sldId="367"/>
        </pc:sldMkLst>
        <pc:spChg chg="mod">
          <ac:chgData name="Fernando Artigas" userId="42ae03ea-1a61-40b2-ae6f-f86aa1c7396f" providerId="ADAL" clId="{38AB3A60-5BAC-4A05-936B-1838DFB0DA9B}" dt="2025-11-15T19:07:42.960" v="242" actId="20577"/>
          <ac:spMkLst>
            <pc:docMk/>
            <pc:sldMk cId="1672068201" sldId="367"/>
            <ac:spMk id="6" creationId="{F3F3C370-BB16-AED0-2930-E400A36A9335}"/>
          </ac:spMkLst>
        </pc:spChg>
        <pc:spChg chg="mod">
          <ac:chgData name="Fernando Artigas" userId="42ae03ea-1a61-40b2-ae6f-f86aa1c7396f" providerId="ADAL" clId="{38AB3A60-5BAC-4A05-936B-1838DFB0DA9B}" dt="2025-11-15T19:08:16.514" v="245" actId="14100"/>
          <ac:spMkLst>
            <pc:docMk/>
            <pc:sldMk cId="1672068201" sldId="367"/>
            <ac:spMk id="8" creationId="{8B876F01-FF5A-8DE5-5EE8-7F8023EDA426}"/>
          </ac:spMkLst>
        </pc:spChg>
        <pc:spChg chg="mod">
          <ac:chgData name="Fernando Artigas" userId="42ae03ea-1a61-40b2-ae6f-f86aa1c7396f" providerId="ADAL" clId="{38AB3A60-5BAC-4A05-936B-1838DFB0DA9B}" dt="2025-11-15T19:08:30.452" v="246"/>
          <ac:spMkLst>
            <pc:docMk/>
            <pc:sldMk cId="1672068201" sldId="367"/>
            <ac:spMk id="10" creationId="{D98F1C1A-423F-1656-CA7C-1AB14C7371B8}"/>
          </ac:spMkLst>
        </pc:spChg>
        <pc:spChg chg="mod">
          <ac:chgData name="Fernando Artigas" userId="42ae03ea-1a61-40b2-ae6f-f86aa1c7396f" providerId="ADAL" clId="{38AB3A60-5BAC-4A05-936B-1838DFB0DA9B}" dt="2025-11-15T19:11:42.388" v="277" actId="1076"/>
          <ac:spMkLst>
            <pc:docMk/>
            <pc:sldMk cId="1672068201" sldId="367"/>
            <ac:spMk id="12" creationId="{C2DA06BF-08C4-F09C-57D0-6D80E4E283F4}"/>
          </ac:spMkLst>
        </pc:spChg>
        <pc:spChg chg="mod">
          <ac:chgData name="Fernando Artigas" userId="42ae03ea-1a61-40b2-ae6f-f86aa1c7396f" providerId="ADAL" clId="{38AB3A60-5BAC-4A05-936B-1838DFB0DA9B}" dt="2025-11-15T19:09:45.966" v="248"/>
          <ac:spMkLst>
            <pc:docMk/>
            <pc:sldMk cId="1672068201" sldId="367"/>
            <ac:spMk id="14" creationId="{37D6BD9A-BAC3-1C78-BE38-017000B0E99B}"/>
          </ac:spMkLst>
        </pc:spChg>
        <pc:spChg chg="mod">
          <ac:chgData name="Fernando Artigas" userId="42ae03ea-1a61-40b2-ae6f-f86aa1c7396f" providerId="ADAL" clId="{38AB3A60-5BAC-4A05-936B-1838DFB0DA9B}" dt="2025-11-15T19:11:15.986" v="274" actId="1076"/>
          <ac:spMkLst>
            <pc:docMk/>
            <pc:sldMk cId="1672068201" sldId="367"/>
            <ac:spMk id="15" creationId="{F3721447-24ED-B6FB-9E9C-6DBF840422F0}"/>
          </ac:spMkLst>
        </pc:spChg>
        <pc:spChg chg="mod">
          <ac:chgData name="Fernando Artigas" userId="42ae03ea-1a61-40b2-ae6f-f86aa1c7396f" providerId="ADAL" clId="{38AB3A60-5BAC-4A05-936B-1838DFB0DA9B}" dt="2025-11-15T19:11:50.761" v="278" actId="33524"/>
          <ac:spMkLst>
            <pc:docMk/>
            <pc:sldMk cId="1672068201" sldId="367"/>
            <ac:spMk id="16" creationId="{3D292A40-DBE6-089D-BB27-124E2E1C2723}"/>
          </ac:spMkLst>
        </pc:spChg>
        <pc:spChg chg="mod">
          <ac:chgData name="Fernando Artigas" userId="42ae03ea-1a61-40b2-ae6f-f86aa1c7396f" providerId="ADAL" clId="{38AB3A60-5BAC-4A05-936B-1838DFB0DA9B}" dt="2025-11-15T19:11:07.829" v="273" actId="1076"/>
          <ac:spMkLst>
            <pc:docMk/>
            <pc:sldMk cId="1672068201" sldId="367"/>
            <ac:spMk id="17" creationId="{30F6F98B-9450-FE0B-1757-3AF4D641547E}"/>
          </ac:spMkLst>
        </pc:spChg>
        <pc:spChg chg="mod">
          <ac:chgData name="Fernando Artigas" userId="42ae03ea-1a61-40b2-ae6f-f86aa1c7396f" providerId="ADAL" clId="{38AB3A60-5BAC-4A05-936B-1838DFB0DA9B}" dt="2025-11-15T19:11:26.658" v="275" actId="1076"/>
          <ac:spMkLst>
            <pc:docMk/>
            <pc:sldMk cId="1672068201" sldId="367"/>
            <ac:spMk id="18" creationId="{9E119B46-052E-40B1-36C9-16A15B9AEFBA}"/>
          </ac:spMkLst>
        </pc:spChg>
        <pc:picChg chg="add mod">
          <ac:chgData name="Fernando Artigas" userId="42ae03ea-1a61-40b2-ae6f-f86aa1c7396f" providerId="ADAL" clId="{38AB3A60-5BAC-4A05-936B-1838DFB0DA9B}" dt="2025-11-15T19:25:19.920" v="286" actId="1076"/>
          <ac:picMkLst>
            <pc:docMk/>
            <pc:sldMk cId="1672068201" sldId="367"/>
            <ac:picMk id="2050" creationId="{85F4E6B8-905A-D60F-C544-603E8C3CA8FC}"/>
          </ac:picMkLst>
        </pc:picChg>
      </pc:sldChg>
      <pc:sldChg chg="addSp delSp modSp mod">
        <pc:chgData name="Fernando Artigas" userId="42ae03ea-1a61-40b2-ae6f-f86aa1c7396f" providerId="ADAL" clId="{38AB3A60-5BAC-4A05-936B-1838DFB0DA9B}" dt="2025-11-15T20:12:47.324" v="474" actId="115"/>
        <pc:sldMkLst>
          <pc:docMk/>
          <pc:sldMk cId="1517012354" sldId="370"/>
        </pc:sldMkLst>
        <pc:spChg chg="mod">
          <ac:chgData name="Fernando Artigas" userId="42ae03ea-1a61-40b2-ae6f-f86aa1c7396f" providerId="ADAL" clId="{38AB3A60-5BAC-4A05-936B-1838DFB0DA9B}" dt="2025-11-15T20:10:46.595" v="473" actId="20577"/>
          <ac:spMkLst>
            <pc:docMk/>
            <pc:sldMk cId="1517012354" sldId="370"/>
            <ac:spMk id="3" creationId="{B5976A4F-E793-AA6D-092E-14B3A7E9E0DA}"/>
          </ac:spMkLst>
        </pc:spChg>
      </pc:sldChg>
      <pc:sldChg chg="addSp delSp modSp mod">
        <pc:chgData name="Fernando Artigas" userId="42ae03ea-1a61-40b2-ae6f-f86aa1c7396f" providerId="ADAL" clId="{38AB3A60-5BAC-4A05-936B-1838DFB0DA9B}" dt="2025-11-15T18:57:14.518" v="103" actId="1076"/>
        <pc:sldMkLst>
          <pc:docMk/>
          <pc:sldMk cId="3480038021" sldId="474"/>
        </pc:sldMkLst>
        <pc:spChg chg="mod">
          <ac:chgData name="Fernando Artigas" userId="42ae03ea-1a61-40b2-ae6f-f86aa1c7396f" providerId="ADAL" clId="{38AB3A60-5BAC-4A05-936B-1838DFB0DA9B}" dt="2025-11-15T18:46:18.906" v="39" actId="14100"/>
          <ac:spMkLst>
            <pc:docMk/>
            <pc:sldMk cId="3480038021" sldId="474"/>
            <ac:spMk id="8" creationId="{5B80704C-D7C2-441F-47D8-0061F8533228}"/>
          </ac:spMkLst>
        </pc:spChg>
        <pc:spChg chg="mod">
          <ac:chgData name="Fernando Artigas" userId="42ae03ea-1a61-40b2-ae6f-f86aa1c7396f" providerId="ADAL" clId="{38AB3A60-5BAC-4A05-936B-1838DFB0DA9B}" dt="2025-11-15T18:48:16.235" v="56" actId="20577"/>
          <ac:spMkLst>
            <pc:docMk/>
            <pc:sldMk cId="3480038021" sldId="474"/>
            <ac:spMk id="9" creationId="{001CE7B7-C37D-D5B1-5373-1E68AE62BB68}"/>
          </ac:spMkLst>
        </pc:spChg>
        <pc:spChg chg="mod">
          <ac:chgData name="Fernando Artigas" userId="42ae03ea-1a61-40b2-ae6f-f86aa1c7396f" providerId="ADAL" clId="{38AB3A60-5BAC-4A05-936B-1838DFB0DA9B}" dt="2025-11-15T18:52:18.484" v="95" actId="1076"/>
          <ac:spMkLst>
            <pc:docMk/>
            <pc:sldMk cId="3480038021" sldId="474"/>
            <ac:spMk id="10" creationId="{F733F49A-7F68-F242-57A1-3A2E5C831E2D}"/>
          </ac:spMkLst>
        </pc:spChg>
        <pc:spChg chg="mod">
          <ac:chgData name="Fernando Artigas" userId="42ae03ea-1a61-40b2-ae6f-f86aa1c7396f" providerId="ADAL" clId="{38AB3A60-5BAC-4A05-936B-1838DFB0DA9B}" dt="2025-11-15T18:45:11.819" v="29" actId="14100"/>
          <ac:spMkLst>
            <pc:docMk/>
            <pc:sldMk cId="3480038021" sldId="474"/>
            <ac:spMk id="11" creationId="{3F76D248-D8D6-DA7D-26CC-924C9F97110B}"/>
          </ac:spMkLst>
        </pc:spChg>
        <pc:spChg chg="mod">
          <ac:chgData name="Fernando Artigas" userId="42ae03ea-1a61-40b2-ae6f-f86aa1c7396f" providerId="ADAL" clId="{38AB3A60-5BAC-4A05-936B-1838DFB0DA9B}" dt="2025-11-15T18:47:58.342" v="53" actId="1076"/>
          <ac:spMkLst>
            <pc:docMk/>
            <pc:sldMk cId="3480038021" sldId="474"/>
            <ac:spMk id="12" creationId="{A10A13B4-6917-B240-ABCE-80FED5C5BCB8}"/>
          </ac:spMkLst>
        </pc:spChg>
        <pc:spChg chg="mod">
          <ac:chgData name="Fernando Artigas" userId="42ae03ea-1a61-40b2-ae6f-f86aa1c7396f" providerId="ADAL" clId="{38AB3A60-5BAC-4A05-936B-1838DFB0DA9B}" dt="2025-11-15T18:52:09.733" v="94" actId="20577"/>
          <ac:spMkLst>
            <pc:docMk/>
            <pc:sldMk cId="3480038021" sldId="474"/>
            <ac:spMk id="13" creationId="{2AD5C8E6-D726-C5CA-C4F0-52238C05300E}"/>
          </ac:spMkLst>
        </pc:spChg>
        <pc:picChg chg="add mod">
          <ac:chgData name="Fernando Artigas" userId="42ae03ea-1a61-40b2-ae6f-f86aa1c7396f" providerId="ADAL" clId="{38AB3A60-5BAC-4A05-936B-1838DFB0DA9B}" dt="2025-11-15T18:49:27.161" v="62" actId="1076"/>
          <ac:picMkLst>
            <pc:docMk/>
            <pc:sldMk cId="3480038021" sldId="474"/>
            <ac:picMk id="1026" creationId="{4A3D6199-E2B7-0DB3-ADBF-39258E820FA5}"/>
          </ac:picMkLst>
        </pc:picChg>
        <pc:picChg chg="add mod">
          <ac:chgData name="Fernando Artigas" userId="42ae03ea-1a61-40b2-ae6f-f86aa1c7396f" providerId="ADAL" clId="{38AB3A60-5BAC-4A05-936B-1838DFB0DA9B}" dt="2025-11-15T18:57:14.518" v="103" actId="1076"/>
          <ac:picMkLst>
            <pc:docMk/>
            <pc:sldMk cId="3480038021" sldId="474"/>
            <ac:picMk id="1030" creationId="{75C08EFF-4DB1-DB04-CEB8-321865FA42F3}"/>
          </ac:picMkLst>
        </pc:picChg>
      </pc:sldChg>
      <pc:sldChg chg="addSp modSp mod">
        <pc:chgData name="Fernando Artigas" userId="42ae03ea-1a61-40b2-ae6f-f86aa1c7396f" providerId="ADAL" clId="{38AB3A60-5BAC-4A05-936B-1838DFB0DA9B}" dt="2025-11-15T19:01:05.398" v="183" actId="20577"/>
        <pc:sldMkLst>
          <pc:docMk/>
          <pc:sldMk cId="1785543971" sldId="477"/>
        </pc:sldMkLst>
        <pc:spChg chg="add mod">
          <ac:chgData name="Fernando Artigas" userId="42ae03ea-1a61-40b2-ae6f-f86aa1c7396f" providerId="ADAL" clId="{38AB3A60-5BAC-4A05-936B-1838DFB0DA9B}" dt="2025-11-15T19:01:05.398" v="183" actId="20577"/>
          <ac:spMkLst>
            <pc:docMk/>
            <pc:sldMk cId="1785543971" sldId="477"/>
            <ac:spMk id="2" creationId="{597607B1-E847-5005-759B-C479D243B460}"/>
          </ac:spMkLst>
        </pc:spChg>
      </pc:sldChg>
      <pc:sldChg chg="addSp modSp mod">
        <pc:chgData name="Fernando Artigas" userId="42ae03ea-1a61-40b2-ae6f-f86aa1c7396f" providerId="ADAL" clId="{38AB3A60-5BAC-4A05-936B-1838DFB0DA9B}" dt="2025-11-15T19:02:03.348" v="211" actId="20577"/>
        <pc:sldMkLst>
          <pc:docMk/>
          <pc:sldMk cId="3984095222" sldId="479"/>
        </pc:sldMkLst>
        <pc:spChg chg="add mod">
          <ac:chgData name="Fernando Artigas" userId="42ae03ea-1a61-40b2-ae6f-f86aa1c7396f" providerId="ADAL" clId="{38AB3A60-5BAC-4A05-936B-1838DFB0DA9B}" dt="2025-11-15T19:02:03.348" v="211" actId="20577"/>
          <ac:spMkLst>
            <pc:docMk/>
            <pc:sldMk cId="3984095222" sldId="479"/>
            <ac:spMk id="4" creationId="{98DC8481-854F-6036-9384-87D69F12C751}"/>
          </ac:spMkLst>
        </pc:spChg>
      </pc:sldChg>
      <pc:sldChg chg="addSp modSp add mod">
        <pc:chgData name="Fernando Artigas" userId="42ae03ea-1a61-40b2-ae6f-f86aa1c7396f" providerId="ADAL" clId="{38AB3A60-5BAC-4A05-936B-1838DFB0DA9B}" dt="2025-11-15T20:10:17.314" v="467" actId="20577"/>
        <pc:sldMkLst>
          <pc:docMk/>
          <pc:sldMk cId="252632354" sldId="484"/>
        </pc:sldMkLst>
        <pc:spChg chg="mod">
          <ac:chgData name="Fernando Artigas" userId="42ae03ea-1a61-40b2-ae6f-f86aa1c7396f" providerId="ADAL" clId="{38AB3A60-5BAC-4A05-936B-1838DFB0DA9B}" dt="2025-11-15T20:08:38.374" v="464" actId="113"/>
          <ac:spMkLst>
            <pc:docMk/>
            <pc:sldMk cId="252632354" sldId="484"/>
            <ac:spMk id="2" creationId="{ACB2D411-6DD6-23C8-E08D-878A7A899366}"/>
          </ac:spMkLst>
        </pc:spChg>
        <pc:spChg chg="mod">
          <ac:chgData name="Fernando Artigas" userId="42ae03ea-1a61-40b2-ae6f-f86aa1c7396f" providerId="ADAL" clId="{38AB3A60-5BAC-4A05-936B-1838DFB0DA9B}" dt="2025-11-15T20:10:17.314" v="467" actId="20577"/>
          <ac:spMkLst>
            <pc:docMk/>
            <pc:sldMk cId="252632354" sldId="484"/>
            <ac:spMk id="3" creationId="{C4883CCC-EB8E-0826-29EA-21F3C06473A8}"/>
          </ac:spMkLst>
        </pc:spChg>
        <pc:picChg chg="add mod">
          <ac:chgData name="Fernando Artigas" userId="42ae03ea-1a61-40b2-ae6f-f86aa1c7396f" providerId="ADAL" clId="{38AB3A60-5BAC-4A05-936B-1838DFB0DA9B}" dt="2025-11-15T19:31:24.866" v="310" actId="14100"/>
          <ac:picMkLst>
            <pc:docMk/>
            <pc:sldMk cId="252632354" sldId="484"/>
            <ac:picMk id="4098" creationId="{5DF11B6E-37A6-FE56-1F3D-205C64F5E9DD}"/>
          </ac:picMkLst>
        </pc:picChg>
      </pc:sldChg>
      <pc:sldChg chg="addSp delSp modSp add mod ord">
        <pc:chgData name="Fernando Artigas" userId="42ae03ea-1a61-40b2-ae6f-f86aa1c7396f" providerId="ADAL" clId="{38AB3A60-5BAC-4A05-936B-1838DFB0DA9B}" dt="2025-11-15T20:10:31.497" v="470" actId="20577"/>
        <pc:sldMkLst>
          <pc:docMk/>
          <pc:sldMk cId="764638566" sldId="485"/>
        </pc:sldMkLst>
        <pc:spChg chg="mod">
          <ac:chgData name="Fernando Artigas" userId="42ae03ea-1a61-40b2-ae6f-f86aa1c7396f" providerId="ADAL" clId="{38AB3A60-5BAC-4A05-936B-1838DFB0DA9B}" dt="2025-11-15T19:45:32.897" v="381" actId="20577"/>
          <ac:spMkLst>
            <pc:docMk/>
            <pc:sldMk cId="764638566" sldId="485"/>
            <ac:spMk id="2" creationId="{D8257A50-AFCD-06CD-56FC-D2B4B60E9B63}"/>
          </ac:spMkLst>
        </pc:spChg>
        <pc:spChg chg="mod">
          <ac:chgData name="Fernando Artigas" userId="42ae03ea-1a61-40b2-ae6f-f86aa1c7396f" providerId="ADAL" clId="{38AB3A60-5BAC-4A05-936B-1838DFB0DA9B}" dt="2025-11-15T20:10:31.497" v="470" actId="20577"/>
          <ac:spMkLst>
            <pc:docMk/>
            <pc:sldMk cId="764638566" sldId="485"/>
            <ac:spMk id="3" creationId="{F1C3664B-E78C-5BB3-C70A-3C4AD15E02BF}"/>
          </ac:spMkLst>
        </pc:spChg>
      </pc:sldChg>
      <pc:sldChg chg="delSp add mod ord">
        <pc:chgData name="Fernando Artigas" userId="42ae03ea-1a61-40b2-ae6f-f86aa1c7396f" providerId="ADAL" clId="{38AB3A60-5BAC-4A05-936B-1838DFB0DA9B}" dt="2025-11-15T20:05:00.268" v="442"/>
        <pc:sldMkLst>
          <pc:docMk/>
          <pc:sldMk cId="1274711572" sldId="4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B5093-EDE4-4DE5-818E-5459E407DA6D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F0ED-C4A9-4B2B-A9CF-CA0CD8F406C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08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JoinTeamsMeeting?omkt=es-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ams.microsoft.com/l/meetup-join/19%3ameeting_ZTIyMzM5NmMtMzQ5Yy00ZGFjLWE4M2UtOTY0YmQwMDBiZTNj%40thread.v2/0?context=%7b%22Tid%22%3a%2240623b34-0ac7-499a-9ead-3dfb875a75af%22%2c%22Oid%22%3a%22d0103e7d-6da1-4ca9-90ff-327aa1931033%22%7d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JoinTeamsMeeting?omkt=es-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ams.microsoft.com/l/meetup-join/19%3ameeting_ZTIyMzM5NmMtMzQ5Yy00ZGFjLWE4M2UtOTY0YmQwMDBiZTNj%40thread.v2/0?context=%7b%22Tid%22%3a%2240623b34-0ac7-499a-9ead-3dfb875a75af%22%2c%22Oid%22%3a%22d0103e7d-6da1-4ca9-90ff-327aa1931033%22%7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 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¿Necesita ayuda?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eting join link"/>
              </a:rPr>
              <a:t>Unirse a la reunión ahora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Id. de reunión: 364 646 689 322 60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 de acceso: MN9YH7hN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4CF0ED-C4A9-4B2B-A9CF-CA0CD8F406CC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2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 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¿Necesita ayuda?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eeting join link"/>
              </a:rPr>
              <a:t>Unirse a la reunión ahora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Id. de reunión: 364 646 689 322 60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 de acceso: MN9YH7hN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4CF0ED-C4A9-4B2B-A9CF-CA0CD8F406CC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01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2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629" y="1111521"/>
            <a:ext cx="7115451" cy="370840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solidFill>
                  <a:schemeClr val="accent3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/>
              <a:t>NOMBRE DE</a:t>
            </a:r>
            <a:br>
              <a:rPr lang="es-ES"/>
            </a:br>
            <a:r>
              <a:rPr lang="es-ES"/>
              <a:t>LA SESIÓN</a:t>
            </a:r>
            <a:br>
              <a:rPr lang="es-ES"/>
            </a:br>
            <a:r>
              <a:rPr lang="es-ES"/>
              <a:t>(MÁX. 3 LÍNEAS)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3A8D6A2-D43D-1EEF-5F2C-73B0EBAEE7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29" y="4986025"/>
            <a:ext cx="7115451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/>
              <a:t>Subtítulo adicional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5B53B37-3061-0B0B-0601-72C9211D8E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280" y="1378843"/>
            <a:ext cx="5252720" cy="525272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DEC4A8C-B0A6-4955-9864-2B23CFCB57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8285" y="6352931"/>
            <a:ext cx="837143" cy="297651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D9553A1-1A4E-32AF-4438-C7E3F7D58A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25BB781-A950-916F-4BE8-6D52C628F4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2161" y="-436760"/>
            <a:ext cx="3326233" cy="2474533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1635AFDE-C114-DAE9-E9A7-9DB83B4CAA6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40000">
            <a:off x="6172313" y="5312421"/>
            <a:ext cx="974230" cy="57307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DC3A03F-3835-6F30-3479-CC25157452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013" y="284848"/>
            <a:ext cx="1789272" cy="12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8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exto e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4950"/>
            <a:ext cx="6117644" cy="46720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BC85900-F42E-DE4F-2788-2589C71F7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1301" y="1504950"/>
            <a:ext cx="4162498" cy="4672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DF0D005-7FB7-213B-6753-32D2DEDF4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punto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04950"/>
            <a:ext cx="10515600" cy="4672013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3897"/>
            <a:ext cx="10515600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57D40A1-48D3-1A82-ECC2-84C45E06E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4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36C79F-FD45-B81B-01C4-239C4EF61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y vací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DF59B4-C322-E6CA-133C-69717A688E2F}"/>
              </a:ext>
            </a:extLst>
          </p:cNvPr>
          <p:cNvSpPr/>
          <p:nvPr userDrawn="1"/>
        </p:nvSpPr>
        <p:spPr>
          <a:xfrm>
            <a:off x="0" y="610809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F178294-637F-76BD-C033-774BEB5B5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48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vacío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677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limpio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1CC302A-817A-2851-A6C3-059E9CAD31B5}"/>
              </a:ext>
            </a:extLst>
          </p:cNvPr>
          <p:cNvSpPr/>
          <p:nvPr userDrawn="1"/>
        </p:nvSpPr>
        <p:spPr>
          <a:xfrm>
            <a:off x="-1" y="5878287"/>
            <a:ext cx="12192001" cy="981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793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grande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329" y="639869"/>
            <a:ext cx="6811363" cy="121750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HANEY" panose="00000500000000000000" pitchFamily="50" charset="0"/>
                <a:cs typeface="Plus Jakarta Sans" pitchFamily="2" charset="0"/>
              </a:defRPr>
            </a:lvl1pPr>
          </a:lstStyle>
          <a:p>
            <a:r>
              <a:rPr lang="es-ES"/>
              <a:t>HAGA CLIC PARA CAMBIAR EL TEXTO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D3A6646-869F-062B-797A-2B4A7FEE1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47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grande INV [Lavanda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329" y="639869"/>
            <a:ext cx="6811363" cy="121750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4800" b="1">
                <a:solidFill>
                  <a:schemeClr val="accent3"/>
                </a:solidFill>
                <a:latin typeface="CHANEY" panose="00000500000000000000" pitchFamily="50" charset="0"/>
                <a:cs typeface="Plus Jakarta Sans" pitchFamily="2" charset="0"/>
              </a:defRPr>
            </a:lvl1pPr>
          </a:lstStyle>
          <a:p>
            <a:r>
              <a:rPr lang="es-ES"/>
              <a:t>HAGA CLIC PARA CAMBIAR EL TEXTO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47EB553-10D2-F258-5E8B-60B5F5AEE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C20ADF7-F9AB-29C6-F550-B1E5A37C4F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85B54CB-F266-FB22-8C59-969DF60437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7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629" y="1111521"/>
            <a:ext cx="7115451" cy="370840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solidFill>
                  <a:schemeClr val="accent3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 dirty="0"/>
              <a:t>NOMBRE DE</a:t>
            </a:r>
            <a:br>
              <a:rPr lang="es-ES" dirty="0"/>
            </a:br>
            <a:r>
              <a:rPr lang="es-ES" dirty="0"/>
              <a:t>LA SESIÓN</a:t>
            </a:r>
            <a:br>
              <a:rPr lang="es-ES" dirty="0"/>
            </a:br>
            <a:r>
              <a:rPr lang="es-ES" dirty="0"/>
              <a:t>(MÁX. 3 LÍNEAS)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3A8D6A2-D43D-1EEF-5F2C-73B0EBAEE7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29" y="4986025"/>
            <a:ext cx="7115451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 adicional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5B53B37-3061-0B0B-0601-72C9211D8E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280" y="1378843"/>
            <a:ext cx="5252720" cy="525272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8DEC4A8C-B0A6-4955-9864-2B23CFCB57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8285" y="6352931"/>
            <a:ext cx="837143" cy="297651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9D9553A1-1A4E-32AF-4438-C7E3F7D58A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125BB781-A950-916F-4BE8-6D52C628F4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2161" y="-436760"/>
            <a:ext cx="3326233" cy="2474533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1635AFDE-C114-DAE9-E9A7-9DB83B4CAA6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40000">
            <a:off x="6172313" y="5312421"/>
            <a:ext cx="974230" cy="57307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DC3A03F-3835-6F30-3479-CC25157452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013" y="284848"/>
            <a:ext cx="1789272" cy="12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im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B2632D0D-F289-F5DF-516A-AC5A921A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29916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3511018 h 5628084"/>
              <a:gd name="connsiteX3" fmla="*/ 3367784 w 3802181"/>
              <a:gd name="connsiteY3" fmla="*/ 3511018 h 5628084"/>
              <a:gd name="connsiteX4" fmla="*/ 3367784 w 3802181"/>
              <a:gd name="connsiteY4" fmla="*/ 3942024 h 5628084"/>
              <a:gd name="connsiteX5" fmla="*/ 3802181 w 3802181"/>
              <a:gd name="connsiteY5" fmla="*/ 3942024 h 5628084"/>
              <a:gd name="connsiteX6" fmla="*/ 3802181 w 3802181"/>
              <a:gd name="connsiteY6" fmla="*/ 5628084 h 5628084"/>
              <a:gd name="connsiteX7" fmla="*/ 0 w 3802181"/>
              <a:gd name="connsiteY7" fmla="*/ 5628084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3511018"/>
                </a:lnTo>
                <a:lnTo>
                  <a:pt x="3367784" y="3511018"/>
                </a:lnTo>
                <a:lnTo>
                  <a:pt x="3367784" y="3942024"/>
                </a:lnTo>
                <a:lnTo>
                  <a:pt x="3802181" y="3942024"/>
                </a:lnTo>
                <a:lnTo>
                  <a:pt x="3802181" y="5628084"/>
                </a:lnTo>
                <a:lnTo>
                  <a:pt x="0" y="5628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F2A7D2-700F-D90C-BE5F-07687CB5B542}"/>
              </a:ext>
            </a:extLst>
          </p:cNvPr>
          <p:cNvSpPr/>
          <p:nvPr userDrawn="1"/>
        </p:nvSpPr>
        <p:spPr>
          <a:xfrm>
            <a:off x="-1" y="610975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1B5A94-B658-FBFD-0980-D1ABE51CEEED}"/>
              </a:ext>
            </a:extLst>
          </p:cNvPr>
          <p:cNvSpPr/>
          <p:nvPr userDrawn="1"/>
        </p:nvSpPr>
        <p:spPr>
          <a:xfrm>
            <a:off x="3802181" y="798910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8">
            <a:extLst>
              <a:ext uri="{FF2B5EF4-FFF2-40B4-BE49-F238E27FC236}">
                <a16:creationId xmlns:a16="http://schemas.microsoft.com/office/drawing/2014/main" id="{C5E6D6AB-61F1-3432-9A79-795FE32F7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2182" y="3901969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33C964DF-FCD1-C22E-5050-0A9C3FBC20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2182" y="4248198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CTO en Empresa </a:t>
            </a:r>
            <a:r>
              <a:rPr lang="es-ES" dirty="0" err="1"/>
              <a:t>Tech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3CA41BE-E934-69B9-20F9-BE6E35092E2B}"/>
              </a:ext>
            </a:extLst>
          </p:cNvPr>
          <p:cNvSpPr/>
          <p:nvPr userDrawn="1"/>
        </p:nvSpPr>
        <p:spPr>
          <a:xfrm>
            <a:off x="3805584" y="4740934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3BEB79D3-33D9-8F84-6A82-D4A70D216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0404" y="4780225"/>
            <a:ext cx="2967153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\in\</a:t>
            </a:r>
            <a:r>
              <a:rPr lang="es-ES" dirty="0" err="1"/>
              <a:t>escribasunombre</a:t>
            </a:r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6D5ECAE-74D9-A8A1-2778-48B633C494ED}"/>
              </a:ext>
            </a:extLst>
          </p:cNvPr>
          <p:cNvSpPr>
            <a:spLocks/>
          </p:cNvSpPr>
          <p:nvPr userDrawn="1"/>
        </p:nvSpPr>
        <p:spPr>
          <a:xfrm>
            <a:off x="3367784" y="4740934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566152A-DFDC-A07D-6D15-CD181A91B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47986" y="4816037"/>
            <a:ext cx="280800" cy="2808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B347A05-9F19-77B2-39E0-FB122DE4F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1299" y="231299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im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B2632D0D-F289-F5DF-516A-AC5A921A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29916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3511018 h 5628084"/>
              <a:gd name="connsiteX3" fmla="*/ 3367784 w 3802181"/>
              <a:gd name="connsiteY3" fmla="*/ 3511018 h 5628084"/>
              <a:gd name="connsiteX4" fmla="*/ 3367784 w 3802181"/>
              <a:gd name="connsiteY4" fmla="*/ 3942024 h 5628084"/>
              <a:gd name="connsiteX5" fmla="*/ 3802181 w 3802181"/>
              <a:gd name="connsiteY5" fmla="*/ 3942024 h 5628084"/>
              <a:gd name="connsiteX6" fmla="*/ 3802181 w 3802181"/>
              <a:gd name="connsiteY6" fmla="*/ 5628084 h 5628084"/>
              <a:gd name="connsiteX7" fmla="*/ 0 w 3802181"/>
              <a:gd name="connsiteY7" fmla="*/ 5628084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3511018"/>
                </a:lnTo>
                <a:lnTo>
                  <a:pt x="3367784" y="3511018"/>
                </a:lnTo>
                <a:lnTo>
                  <a:pt x="3367784" y="3942024"/>
                </a:lnTo>
                <a:lnTo>
                  <a:pt x="3802181" y="3942024"/>
                </a:lnTo>
                <a:lnTo>
                  <a:pt x="3802181" y="5628084"/>
                </a:lnTo>
                <a:lnTo>
                  <a:pt x="0" y="5628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F2A7D2-700F-D90C-BE5F-07687CB5B542}"/>
              </a:ext>
            </a:extLst>
          </p:cNvPr>
          <p:cNvSpPr/>
          <p:nvPr userDrawn="1"/>
        </p:nvSpPr>
        <p:spPr>
          <a:xfrm>
            <a:off x="-1" y="610975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1B5A94-B658-FBFD-0980-D1ABE51CEEED}"/>
              </a:ext>
            </a:extLst>
          </p:cNvPr>
          <p:cNvSpPr/>
          <p:nvPr userDrawn="1"/>
        </p:nvSpPr>
        <p:spPr>
          <a:xfrm>
            <a:off x="3802181" y="798910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8">
            <a:extLst>
              <a:ext uri="{FF2B5EF4-FFF2-40B4-BE49-F238E27FC236}">
                <a16:creationId xmlns:a16="http://schemas.microsoft.com/office/drawing/2014/main" id="{C5E6D6AB-61F1-3432-9A79-795FE32F7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2182" y="3901969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33C964DF-FCD1-C22E-5050-0A9C3FBC20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2182" y="4248198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CTO en Empresa </a:t>
            </a:r>
            <a:r>
              <a:rPr lang="es-ES" err="1"/>
              <a:t>Tech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3CA41BE-E934-69B9-20F9-BE6E35092E2B}"/>
              </a:ext>
            </a:extLst>
          </p:cNvPr>
          <p:cNvSpPr/>
          <p:nvPr userDrawn="1"/>
        </p:nvSpPr>
        <p:spPr>
          <a:xfrm>
            <a:off x="3805584" y="4740934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3BEB79D3-33D9-8F84-6A82-D4A70D216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0404" y="4780225"/>
            <a:ext cx="2967153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\in\</a:t>
            </a:r>
            <a:r>
              <a:rPr lang="es-ES" err="1"/>
              <a:t>escribasunombre</a:t>
            </a:r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6D5ECAE-74D9-A8A1-2778-48B633C494ED}"/>
              </a:ext>
            </a:extLst>
          </p:cNvPr>
          <p:cNvSpPr>
            <a:spLocks/>
          </p:cNvSpPr>
          <p:nvPr userDrawn="1"/>
        </p:nvSpPr>
        <p:spPr>
          <a:xfrm>
            <a:off x="3367784" y="4740934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566152A-DFDC-A07D-6D15-CD181A91B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47986" y="4816037"/>
            <a:ext cx="280800" cy="2808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B347A05-9F19-77B2-39E0-FB122DE4F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1299" y="231299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8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do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B2632D0D-F289-F5DF-516A-AC5A921A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29916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3511018 h 5628084"/>
              <a:gd name="connsiteX3" fmla="*/ 3367784 w 3802181"/>
              <a:gd name="connsiteY3" fmla="*/ 3511018 h 5628084"/>
              <a:gd name="connsiteX4" fmla="*/ 3367784 w 3802181"/>
              <a:gd name="connsiteY4" fmla="*/ 3942024 h 5628084"/>
              <a:gd name="connsiteX5" fmla="*/ 3802181 w 3802181"/>
              <a:gd name="connsiteY5" fmla="*/ 3942024 h 5628084"/>
              <a:gd name="connsiteX6" fmla="*/ 3802181 w 3802181"/>
              <a:gd name="connsiteY6" fmla="*/ 5628084 h 5628084"/>
              <a:gd name="connsiteX7" fmla="*/ 0 w 3802181"/>
              <a:gd name="connsiteY7" fmla="*/ 5628084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3511018"/>
                </a:lnTo>
                <a:lnTo>
                  <a:pt x="3367784" y="3511018"/>
                </a:lnTo>
                <a:lnTo>
                  <a:pt x="3367784" y="3942024"/>
                </a:lnTo>
                <a:lnTo>
                  <a:pt x="3802181" y="3942024"/>
                </a:lnTo>
                <a:lnTo>
                  <a:pt x="3802181" y="5628084"/>
                </a:lnTo>
                <a:lnTo>
                  <a:pt x="0" y="5628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posición de imagen 44">
            <a:extLst>
              <a:ext uri="{FF2B5EF4-FFF2-40B4-BE49-F238E27FC236}">
                <a16:creationId xmlns:a16="http://schemas.microsoft.com/office/drawing/2014/main" id="{DEF3E2BF-883E-E4E0-A20C-5655148FC3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9819" y="0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5628084 h 5628084"/>
              <a:gd name="connsiteX3" fmla="*/ 0 w 3802181"/>
              <a:gd name="connsiteY3" fmla="*/ 5628084 h 5628084"/>
              <a:gd name="connsiteX4" fmla="*/ 0 w 3802181"/>
              <a:gd name="connsiteY4" fmla="*/ 2388973 h 5628084"/>
              <a:gd name="connsiteX5" fmla="*/ 434397 w 3802181"/>
              <a:gd name="connsiteY5" fmla="*/ 2388973 h 5628084"/>
              <a:gd name="connsiteX6" fmla="*/ 434397 w 3802181"/>
              <a:gd name="connsiteY6" fmla="*/ 1957967 h 5628084"/>
              <a:gd name="connsiteX7" fmla="*/ 0 w 3802181"/>
              <a:gd name="connsiteY7" fmla="*/ 1957967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5628084"/>
                </a:lnTo>
                <a:lnTo>
                  <a:pt x="0" y="5628084"/>
                </a:lnTo>
                <a:lnTo>
                  <a:pt x="0" y="2388973"/>
                </a:lnTo>
                <a:lnTo>
                  <a:pt x="434397" y="2388973"/>
                </a:lnTo>
                <a:lnTo>
                  <a:pt x="434397" y="1957967"/>
                </a:lnTo>
                <a:lnTo>
                  <a:pt x="0" y="1957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F2A7D2-700F-D90C-BE5F-07687CB5B542}"/>
              </a:ext>
            </a:extLst>
          </p:cNvPr>
          <p:cNvSpPr/>
          <p:nvPr userDrawn="1"/>
        </p:nvSpPr>
        <p:spPr>
          <a:xfrm>
            <a:off x="-1" y="610975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1B5A94-B658-FBFD-0980-D1ABE51CEEED}"/>
              </a:ext>
            </a:extLst>
          </p:cNvPr>
          <p:cNvSpPr/>
          <p:nvPr userDrawn="1"/>
        </p:nvSpPr>
        <p:spPr>
          <a:xfrm>
            <a:off x="3802181" y="798910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5E81075-326B-0155-5F9C-FF84AA991D84}"/>
              </a:ext>
            </a:extLst>
          </p:cNvPr>
          <p:cNvSpPr/>
          <p:nvPr userDrawn="1"/>
        </p:nvSpPr>
        <p:spPr>
          <a:xfrm>
            <a:off x="7955422" y="5628084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768D499-EE65-F846-0983-151AD3FAC4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7843" y="1119002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295AA922-3998-F83C-2FE6-9DB55B45D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7843" y="1465231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CTO en Empresa </a:t>
            </a:r>
            <a:r>
              <a:rPr lang="es-ES" dirty="0" err="1"/>
              <a:t>Tech</a:t>
            </a:r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91CE47A-FA59-D095-A235-F9A873551646}"/>
              </a:ext>
            </a:extLst>
          </p:cNvPr>
          <p:cNvSpPr/>
          <p:nvPr userDrawn="1"/>
        </p:nvSpPr>
        <p:spPr>
          <a:xfrm>
            <a:off x="5367844" y="1957967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D225DC45-AF63-0439-586A-E6E92E4983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7292" y="1997258"/>
            <a:ext cx="2982525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\in\</a:t>
            </a:r>
            <a:r>
              <a:rPr lang="es-ES" dirty="0" err="1"/>
              <a:t>escribasunombre</a:t>
            </a:r>
            <a:endParaRPr lang="es-ES" dirty="0"/>
          </a:p>
        </p:txBody>
      </p:sp>
      <p:sp>
        <p:nvSpPr>
          <p:cNvPr id="30" name="Marcador de texto 18">
            <a:extLst>
              <a:ext uri="{FF2B5EF4-FFF2-40B4-BE49-F238E27FC236}">
                <a16:creationId xmlns:a16="http://schemas.microsoft.com/office/drawing/2014/main" id="{C5E6D6AB-61F1-3432-9A79-795FE32F7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2182" y="3901969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33C964DF-FCD1-C22E-5050-0A9C3FBC20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2182" y="4248198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CTO en Empresa </a:t>
            </a:r>
            <a:r>
              <a:rPr lang="es-ES" dirty="0" err="1"/>
              <a:t>Tech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3CA41BE-E934-69B9-20F9-BE6E35092E2B}"/>
              </a:ext>
            </a:extLst>
          </p:cNvPr>
          <p:cNvSpPr/>
          <p:nvPr userDrawn="1"/>
        </p:nvSpPr>
        <p:spPr>
          <a:xfrm>
            <a:off x="3805584" y="4740934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3BEB79D3-33D9-8F84-6A82-D4A70D216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0404" y="4780225"/>
            <a:ext cx="2967153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 dirty="0"/>
              <a:t>\in\</a:t>
            </a:r>
            <a:r>
              <a:rPr lang="es-ES" dirty="0" err="1"/>
              <a:t>escribasunombre</a:t>
            </a:r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6D5ECAE-74D9-A8A1-2778-48B633C494ED}"/>
              </a:ext>
            </a:extLst>
          </p:cNvPr>
          <p:cNvSpPr>
            <a:spLocks/>
          </p:cNvSpPr>
          <p:nvPr userDrawn="1"/>
        </p:nvSpPr>
        <p:spPr>
          <a:xfrm>
            <a:off x="3367784" y="4740934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566152A-DFDC-A07D-6D15-CD181A91B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47986" y="4816037"/>
            <a:ext cx="280800" cy="280800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E4B9BDB9-4634-BC51-86A0-0C087F86B56D}"/>
              </a:ext>
            </a:extLst>
          </p:cNvPr>
          <p:cNvSpPr>
            <a:spLocks/>
          </p:cNvSpPr>
          <p:nvPr userDrawn="1"/>
        </p:nvSpPr>
        <p:spPr>
          <a:xfrm>
            <a:off x="8389818" y="1957967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E2798723-60B8-7114-6FF3-BAD6729BC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66907" y="2033361"/>
            <a:ext cx="280218" cy="28021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B347A05-9F19-77B2-39E0-FB122DE4F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1299" y="231299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95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">
    <p:bg>
      <p:bgPr>
        <a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487" y="1114280"/>
            <a:ext cx="10487026" cy="37623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6000">
                <a:solidFill>
                  <a:schemeClr val="accent3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 dirty="0"/>
              <a:t>SEPARADOR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4B80B29-5E77-BFA7-F63F-9CD0D2D1CE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C2C865B-A671-A70E-CCF8-FA1F2BD8E2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4C28C33-981C-2FD2-D92F-7BE155B317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08DBAC72-89EB-1C82-DB5F-39ABFF967C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7" y="4888084"/>
            <a:ext cx="10487026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7878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 impactan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: forma 74">
            <a:extLst>
              <a:ext uri="{FF2B5EF4-FFF2-40B4-BE49-F238E27FC236}">
                <a16:creationId xmlns:a16="http://schemas.microsoft.com/office/drawing/2014/main" id="{DE92D052-86CF-7FBC-50A8-E8F2A9F17D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11534773 w 12192000"/>
              <a:gd name="connsiteY7" fmla="*/ 6172689 h 6858000"/>
              <a:gd name="connsiteX8" fmla="*/ 11534773 w 12192000"/>
              <a:gd name="connsiteY8" fmla="*/ 681036 h 6858000"/>
              <a:gd name="connsiteX9" fmla="*/ 657225 w 12192000"/>
              <a:gd name="connsiteY9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80692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80692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7866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05076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05076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8374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8374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7585 w 12192000"/>
              <a:gd name="connsiteY7" fmla="*/ 5763895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57225" y="681036"/>
                </a:moveTo>
                <a:lnTo>
                  <a:pt x="655320" y="5763749"/>
                </a:lnTo>
                <a:lnTo>
                  <a:pt x="6077585" y="5763895"/>
                </a:lnTo>
                <a:lnTo>
                  <a:pt x="11514453" y="5765019"/>
                </a:lnTo>
                <a:cubicBezTo>
                  <a:pt x="11517840" y="4056388"/>
                  <a:pt x="11531386" y="2389667"/>
                  <a:pt x="11534773" y="681036"/>
                </a:cubicBezTo>
                <a:lnTo>
                  <a:pt x="657225" y="6810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487" y="1112695"/>
            <a:ext cx="10487026" cy="37623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 dirty="0"/>
              <a:t>separador impactante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3A8D6A2-D43D-1EEF-5F2C-73B0EBAEE7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7" y="4888084"/>
            <a:ext cx="10487026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18AFF22-820D-0BA1-C121-DBDD14FAA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7A415A1-0D8D-7F6C-8274-C4237DB340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18CF018-7C4F-2F40-5862-01DC8422D17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4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 titu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F8102C4-DA39-4791-4424-CF9BCBBB2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1876426"/>
            <a:ext cx="10401300" cy="31051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9600" b="1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 dirty="0"/>
              <a:t>GRAN TITULAR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E3A9CD4-9446-7ED4-4430-B897CE4AB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6706" y="5033963"/>
            <a:ext cx="3938587" cy="619125"/>
          </a:xfrm>
          <a:prstGeom prst="roundRect">
            <a:avLst>
              <a:gd name="adj" fmla="val 47102"/>
            </a:avLst>
          </a:prstGeom>
          <a:solidFill>
            <a:schemeClr val="accent1"/>
          </a:solidFill>
        </p:spPr>
        <p:txBody>
          <a:bodyPr anchor="ctr" anchorCtr="0"/>
          <a:lstStyle>
            <a:lvl1pPr algn="ctr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4470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ítulo 1">
            <a:extLst>
              <a:ext uri="{FF2B5EF4-FFF2-40B4-BE49-F238E27FC236}">
                <a16:creationId xmlns:a16="http://schemas.microsoft.com/office/drawing/2014/main" id="{F2750EEA-7A96-F815-D892-0B2B54C83D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1689" y="2131857"/>
            <a:ext cx="8377227" cy="2438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70000"/>
              </a:lnSpc>
              <a:defRPr sz="6800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 dirty="0"/>
              <a:t>Haga clic aquí para insertar una cita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ECEEEDAA-66DC-2928-17CB-2D9D2CBFBF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1833" y="4606186"/>
            <a:ext cx="5976937" cy="4191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añadir nombre</a:t>
            </a:r>
          </a:p>
        </p:txBody>
      </p:sp>
    </p:spTree>
    <p:extLst>
      <p:ext uri="{BB962C8B-B14F-4D97-AF65-F5344CB8AC3E}">
        <p14:creationId xmlns:p14="http://schemas.microsoft.com/office/powerpoint/2010/main" val="947621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D0D0D65-84DD-C211-0F12-CC1CE50C59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44382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7ED46092-D22F-6AAC-B015-7B66C6EEB0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21717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A1E01E-B2B3-438C-7D4A-D3A30844A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64483" y="1644382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164FB2A-7945-DCB8-EDBD-714D879E9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4483" y="2321717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BD50D7B-E1B4-2C8F-D4D7-64520CE7EC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998" y="1644382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9385436-64BA-D431-DB6C-EC37259924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32998" y="2321717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1DE9447-D1A3-775D-487B-AFEB688B1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4944" y="1644382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13E8261-332C-B024-F9D9-4E53C6B00C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94944" y="2321717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EB0F60-DBC8-3987-A148-F43E03D938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56893" y="1644382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4F8FF03-3AC7-9627-0E17-5AFD8EECEC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56893" y="2321717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1BD2CC-CEAE-C29D-D743-5C4F48F2C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3994103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7D8F160-D154-E9C3-2D9A-96475412AA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671438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6D6A5EE-F06D-A4BE-F5F9-21D7959EF6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4483" y="3994103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4C15BE-38E2-AD79-4413-A3F7A2ADD4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4483" y="4671438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6A39561-70E1-B370-EBBF-B82D250BED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998" y="3994103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172B8CC-6895-FFFF-6FA3-7F5A7ABD4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2998" y="4671438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98FD4D1-42DD-0AA1-3704-CD7BDC285D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4944" y="3994103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63D2814-F3C1-618F-231C-08D6BF87D0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94944" y="4671438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112E6AF-92D7-3B6F-7BD7-62D703EFD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56893" y="3994103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3E78B5D-EEBD-0B95-9CED-282D7DB389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6893" y="4671438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59D71754-CFEC-77F3-6A85-629539B58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68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ext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4950"/>
            <a:ext cx="10515600" cy="46720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3896"/>
            <a:ext cx="10515600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290098B-1657-3C7C-6E0E-74310D4E6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9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exto e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4950"/>
            <a:ext cx="6117644" cy="46720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BC85900-F42E-DE4F-2788-2589C71F7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1301" y="1504950"/>
            <a:ext cx="4162498" cy="46720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DF0D005-7FB7-213B-6753-32D2DEDF4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3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punto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04950"/>
            <a:ext cx="10515600" cy="4672013"/>
          </a:xfrm>
          <a:prstGeom prst="rect">
            <a:avLst/>
          </a:prstGeom>
        </p:spPr>
        <p:txBody>
          <a:bodyPr/>
          <a:lstStyle>
            <a:lvl1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3897"/>
            <a:ext cx="10515600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57D40A1-48D3-1A82-ECC2-84C45E06E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5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236C79F-FD45-B81B-01C4-239C4EF61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6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do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B2632D0D-F289-F5DF-516A-AC5A921AB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29916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3511018 h 5628084"/>
              <a:gd name="connsiteX3" fmla="*/ 3367784 w 3802181"/>
              <a:gd name="connsiteY3" fmla="*/ 3511018 h 5628084"/>
              <a:gd name="connsiteX4" fmla="*/ 3367784 w 3802181"/>
              <a:gd name="connsiteY4" fmla="*/ 3942024 h 5628084"/>
              <a:gd name="connsiteX5" fmla="*/ 3802181 w 3802181"/>
              <a:gd name="connsiteY5" fmla="*/ 3942024 h 5628084"/>
              <a:gd name="connsiteX6" fmla="*/ 3802181 w 3802181"/>
              <a:gd name="connsiteY6" fmla="*/ 5628084 h 5628084"/>
              <a:gd name="connsiteX7" fmla="*/ 0 w 3802181"/>
              <a:gd name="connsiteY7" fmla="*/ 5628084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3511018"/>
                </a:lnTo>
                <a:lnTo>
                  <a:pt x="3367784" y="3511018"/>
                </a:lnTo>
                <a:lnTo>
                  <a:pt x="3367784" y="3942024"/>
                </a:lnTo>
                <a:lnTo>
                  <a:pt x="3802181" y="3942024"/>
                </a:lnTo>
                <a:lnTo>
                  <a:pt x="3802181" y="5628084"/>
                </a:lnTo>
                <a:lnTo>
                  <a:pt x="0" y="5628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s-ES"/>
          </a:p>
        </p:txBody>
      </p:sp>
      <p:sp>
        <p:nvSpPr>
          <p:cNvPr id="45" name="Marcador de posición de imagen 44">
            <a:extLst>
              <a:ext uri="{FF2B5EF4-FFF2-40B4-BE49-F238E27FC236}">
                <a16:creationId xmlns:a16="http://schemas.microsoft.com/office/drawing/2014/main" id="{DEF3E2BF-883E-E4E0-A20C-5655148FC3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9819" y="0"/>
            <a:ext cx="3802181" cy="5628084"/>
          </a:xfrm>
          <a:custGeom>
            <a:avLst/>
            <a:gdLst>
              <a:gd name="connsiteX0" fmla="*/ 0 w 3802181"/>
              <a:gd name="connsiteY0" fmla="*/ 0 h 5628084"/>
              <a:gd name="connsiteX1" fmla="*/ 3802181 w 3802181"/>
              <a:gd name="connsiteY1" fmla="*/ 0 h 5628084"/>
              <a:gd name="connsiteX2" fmla="*/ 3802181 w 3802181"/>
              <a:gd name="connsiteY2" fmla="*/ 5628084 h 5628084"/>
              <a:gd name="connsiteX3" fmla="*/ 0 w 3802181"/>
              <a:gd name="connsiteY3" fmla="*/ 5628084 h 5628084"/>
              <a:gd name="connsiteX4" fmla="*/ 0 w 3802181"/>
              <a:gd name="connsiteY4" fmla="*/ 2388973 h 5628084"/>
              <a:gd name="connsiteX5" fmla="*/ 434397 w 3802181"/>
              <a:gd name="connsiteY5" fmla="*/ 2388973 h 5628084"/>
              <a:gd name="connsiteX6" fmla="*/ 434397 w 3802181"/>
              <a:gd name="connsiteY6" fmla="*/ 1957967 h 5628084"/>
              <a:gd name="connsiteX7" fmla="*/ 0 w 3802181"/>
              <a:gd name="connsiteY7" fmla="*/ 1957967 h 562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2181" h="5628084">
                <a:moveTo>
                  <a:pt x="0" y="0"/>
                </a:moveTo>
                <a:lnTo>
                  <a:pt x="3802181" y="0"/>
                </a:lnTo>
                <a:lnTo>
                  <a:pt x="3802181" y="5628084"/>
                </a:lnTo>
                <a:lnTo>
                  <a:pt x="0" y="5628084"/>
                </a:lnTo>
                <a:lnTo>
                  <a:pt x="0" y="2388973"/>
                </a:lnTo>
                <a:lnTo>
                  <a:pt x="434397" y="2388973"/>
                </a:lnTo>
                <a:lnTo>
                  <a:pt x="434397" y="1957967"/>
                </a:lnTo>
                <a:lnTo>
                  <a:pt x="0" y="1957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F2A7D2-700F-D90C-BE5F-07687CB5B542}"/>
              </a:ext>
            </a:extLst>
          </p:cNvPr>
          <p:cNvSpPr/>
          <p:nvPr userDrawn="1"/>
        </p:nvSpPr>
        <p:spPr>
          <a:xfrm>
            <a:off x="-1" y="610975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1B5A94-B658-FBFD-0980-D1ABE51CEEED}"/>
              </a:ext>
            </a:extLst>
          </p:cNvPr>
          <p:cNvSpPr/>
          <p:nvPr userDrawn="1"/>
        </p:nvSpPr>
        <p:spPr>
          <a:xfrm>
            <a:off x="3802181" y="798910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5E81075-326B-0155-5F9C-FF84AA991D84}"/>
              </a:ext>
            </a:extLst>
          </p:cNvPr>
          <p:cNvSpPr/>
          <p:nvPr userDrawn="1"/>
        </p:nvSpPr>
        <p:spPr>
          <a:xfrm>
            <a:off x="7955422" y="5628084"/>
            <a:ext cx="434397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768D499-EE65-F846-0983-151AD3FAC4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7843" y="1119002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295AA922-3998-F83C-2FE6-9DB55B45D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7843" y="1465231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CTO en Empresa </a:t>
            </a:r>
            <a:r>
              <a:rPr lang="es-ES" err="1"/>
              <a:t>Tech</a:t>
            </a:r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91CE47A-FA59-D095-A235-F9A873551646}"/>
              </a:ext>
            </a:extLst>
          </p:cNvPr>
          <p:cNvSpPr/>
          <p:nvPr userDrawn="1"/>
        </p:nvSpPr>
        <p:spPr>
          <a:xfrm>
            <a:off x="5367844" y="1957967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D225DC45-AF63-0439-586A-E6E92E4983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7292" y="1997258"/>
            <a:ext cx="2982525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\in\</a:t>
            </a:r>
            <a:r>
              <a:rPr lang="es-ES" err="1"/>
              <a:t>escribasunombre</a:t>
            </a:r>
            <a:endParaRPr lang="es-ES"/>
          </a:p>
        </p:txBody>
      </p:sp>
      <p:sp>
        <p:nvSpPr>
          <p:cNvPr id="30" name="Marcador de texto 18">
            <a:extLst>
              <a:ext uri="{FF2B5EF4-FFF2-40B4-BE49-F238E27FC236}">
                <a16:creationId xmlns:a16="http://schemas.microsoft.com/office/drawing/2014/main" id="{C5E6D6AB-61F1-3432-9A79-795FE32F71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2182" y="3901969"/>
            <a:ext cx="3021976" cy="34623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Nombre Apellido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33C964DF-FCD1-C22E-5050-0A9C3FBC20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2182" y="4248198"/>
            <a:ext cx="3021976" cy="265144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CTO en Empresa </a:t>
            </a:r>
            <a:r>
              <a:rPr lang="es-ES" err="1"/>
              <a:t>Tech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3CA41BE-E934-69B9-20F9-BE6E35092E2B}"/>
              </a:ext>
            </a:extLst>
          </p:cNvPr>
          <p:cNvSpPr/>
          <p:nvPr userDrawn="1"/>
        </p:nvSpPr>
        <p:spPr>
          <a:xfrm>
            <a:off x="3805584" y="4740934"/>
            <a:ext cx="3021976" cy="431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s-ES"/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3BEB79D3-33D9-8F84-6A82-D4A70D216E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0404" y="4780225"/>
            <a:ext cx="2967153" cy="35242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spcBef>
                <a:spcPts val="1200"/>
              </a:spcBef>
              <a:buNone/>
              <a:defRPr sz="1800">
                <a:solidFill>
                  <a:schemeClr val="accent3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s-ES"/>
              <a:t>\in\</a:t>
            </a:r>
            <a:r>
              <a:rPr lang="es-ES" err="1"/>
              <a:t>escribasunombre</a:t>
            </a:r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6D5ECAE-74D9-A8A1-2778-48B633C494ED}"/>
              </a:ext>
            </a:extLst>
          </p:cNvPr>
          <p:cNvSpPr>
            <a:spLocks/>
          </p:cNvSpPr>
          <p:nvPr userDrawn="1"/>
        </p:nvSpPr>
        <p:spPr>
          <a:xfrm>
            <a:off x="3367784" y="4740934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5566152A-DFDC-A07D-6D15-CD181A91B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47986" y="4816037"/>
            <a:ext cx="280800" cy="280800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E4B9BDB9-4634-BC51-86A0-0C087F86B56D}"/>
              </a:ext>
            </a:extLst>
          </p:cNvPr>
          <p:cNvSpPr>
            <a:spLocks/>
          </p:cNvSpPr>
          <p:nvPr userDrawn="1"/>
        </p:nvSpPr>
        <p:spPr>
          <a:xfrm>
            <a:off x="8389818" y="1957967"/>
            <a:ext cx="434397" cy="431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E2798723-60B8-7114-6FF3-BAD6729BC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66907" y="2033361"/>
            <a:ext cx="280218" cy="28021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B347A05-9F19-77B2-39E0-FB122DE4FC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1299" y="231299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1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y vací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DF59B4-C322-E6CA-133C-69717A688E2F}"/>
              </a:ext>
            </a:extLst>
          </p:cNvPr>
          <p:cNvSpPr/>
          <p:nvPr userDrawn="1"/>
        </p:nvSpPr>
        <p:spPr>
          <a:xfrm>
            <a:off x="0" y="6108097"/>
            <a:ext cx="2638425" cy="749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F178294-637F-76BD-C033-774BEB5B5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77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vacío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349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limpio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1CC302A-817A-2851-A6C3-059E9CAD31B5}"/>
              </a:ext>
            </a:extLst>
          </p:cNvPr>
          <p:cNvSpPr/>
          <p:nvPr userDrawn="1"/>
        </p:nvSpPr>
        <p:spPr>
          <a:xfrm>
            <a:off x="-1" y="5878287"/>
            <a:ext cx="12192001" cy="981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066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grande [Lavanda]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329" y="639869"/>
            <a:ext cx="6811363" cy="121750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4800" b="1">
                <a:solidFill>
                  <a:schemeClr val="bg1"/>
                </a:solidFill>
                <a:latin typeface="CHANEY" panose="00000500000000000000" pitchFamily="50" charset="0"/>
                <a:cs typeface="Plus Jakarta Sans" pitchFamily="2" charset="0"/>
              </a:defRPr>
            </a:lvl1pPr>
          </a:lstStyle>
          <a:p>
            <a:r>
              <a:rPr lang="es-ES" dirty="0"/>
              <a:t>HAGA CLIC PARA CAMBIAR EL TEXTO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D3A6646-869F-062B-797A-2B4A7FEE1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90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solo título grande INV [Lavanda]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329" y="639869"/>
            <a:ext cx="6811363" cy="121750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4800" b="1">
                <a:solidFill>
                  <a:schemeClr val="accent3"/>
                </a:solidFill>
                <a:latin typeface="CHANEY" panose="00000500000000000000" pitchFamily="50" charset="0"/>
                <a:cs typeface="Plus Jakarta Sans" pitchFamily="2" charset="0"/>
              </a:defRPr>
            </a:lvl1pPr>
          </a:lstStyle>
          <a:p>
            <a:r>
              <a:rPr lang="es-ES" dirty="0"/>
              <a:t>HAGA CLIC PARA CAMBIAR EL TEXTO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47EB553-10D2-F258-5E8B-60B5F5AEE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C20ADF7-F9AB-29C6-F550-B1E5A37C4F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85B54CB-F266-FB22-8C59-969DF60437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9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">
    <p:bg>
      <p:bgPr>
        <a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487" y="1114280"/>
            <a:ext cx="10487026" cy="37623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6000">
                <a:solidFill>
                  <a:schemeClr val="accent3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/>
              <a:t>SEPARADOR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4B80B29-5E77-BFA7-F63F-9CD0D2D1CE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C2C865B-A671-A70E-CCF8-FA1F2BD8E2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4C28C33-981C-2FD2-D92F-7BE155B317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08DBAC72-89EB-1C82-DB5F-39ABFF967C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7" y="4888084"/>
            <a:ext cx="10487026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63618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 impactan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orma libre: forma 74">
            <a:extLst>
              <a:ext uri="{FF2B5EF4-FFF2-40B4-BE49-F238E27FC236}">
                <a16:creationId xmlns:a16="http://schemas.microsoft.com/office/drawing/2014/main" id="{DE92D052-86CF-7FBC-50A8-E8F2A9F17D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11534773 w 12192000"/>
              <a:gd name="connsiteY7" fmla="*/ 6172689 h 6858000"/>
              <a:gd name="connsiteX8" fmla="*/ 11534773 w 12192000"/>
              <a:gd name="connsiteY8" fmla="*/ 681036 h 6858000"/>
              <a:gd name="connsiteX9" fmla="*/ 657225 w 12192000"/>
              <a:gd name="connsiteY9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617268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17268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80692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80692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24613 w 12192000"/>
              <a:gd name="connsiteY8" fmla="*/ 57866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05076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34773 w 12192000"/>
              <a:gd name="connsiteY8" fmla="*/ 605076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8374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8374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5680 w 12192000"/>
              <a:gd name="connsiteY7" fmla="*/ 5781040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7225 w 12192000"/>
              <a:gd name="connsiteY6" fmla="*/ 5786609 h 6858000"/>
              <a:gd name="connsiteX7" fmla="*/ 6077585 w 12192000"/>
              <a:gd name="connsiteY7" fmla="*/ 5763895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120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57225 w 12192000"/>
              <a:gd name="connsiteY5" fmla="*/ 681036 h 6858000"/>
              <a:gd name="connsiteX6" fmla="*/ 655320 w 12192000"/>
              <a:gd name="connsiteY6" fmla="*/ 5763749 h 6858000"/>
              <a:gd name="connsiteX7" fmla="*/ 6077585 w 12192000"/>
              <a:gd name="connsiteY7" fmla="*/ 5763895 h 6858000"/>
              <a:gd name="connsiteX8" fmla="*/ 11514453 w 12192000"/>
              <a:gd name="connsiteY8" fmla="*/ 5765019 h 6858000"/>
              <a:gd name="connsiteX9" fmla="*/ 11534773 w 12192000"/>
              <a:gd name="connsiteY9" fmla="*/ 681036 h 6858000"/>
              <a:gd name="connsiteX10" fmla="*/ 657225 w 12192000"/>
              <a:gd name="connsiteY10" fmla="*/ 6810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57225" y="681036"/>
                </a:moveTo>
                <a:lnTo>
                  <a:pt x="655320" y="5763749"/>
                </a:lnTo>
                <a:lnTo>
                  <a:pt x="6077585" y="5763895"/>
                </a:lnTo>
                <a:lnTo>
                  <a:pt x="11514453" y="5765019"/>
                </a:lnTo>
                <a:cubicBezTo>
                  <a:pt x="11517840" y="4056388"/>
                  <a:pt x="11531386" y="2389667"/>
                  <a:pt x="11534773" y="681036"/>
                </a:cubicBezTo>
                <a:lnTo>
                  <a:pt x="657225" y="6810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5C637B-E53B-5D88-8FC7-856FDCD8DD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487" y="1112695"/>
            <a:ext cx="10487026" cy="37623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6000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/>
              <a:t>separador impactante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3A8D6A2-D43D-1EEF-5F2C-73B0EBAEE7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7" y="4888084"/>
            <a:ext cx="10487026" cy="428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18AFF22-820D-0BA1-C121-DBDD14FAA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7A415A1-0D8D-7F6C-8274-C4237DB340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18CF018-7C4F-2F40-5862-01DC8422D17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5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 titu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F8102C4-DA39-4791-4424-CF9BCBBB2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1876426"/>
            <a:ext cx="10401300" cy="31051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9600" b="1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/>
              <a:t>GRAN TITULAR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E3A9CD4-9446-7ED4-4430-B897CE4AB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6706" y="5033963"/>
            <a:ext cx="3938587" cy="619125"/>
          </a:xfrm>
          <a:prstGeom prst="roundRect">
            <a:avLst>
              <a:gd name="adj" fmla="val 47102"/>
            </a:avLst>
          </a:prstGeom>
          <a:solidFill>
            <a:schemeClr val="accent1"/>
          </a:solidFill>
        </p:spPr>
        <p:txBody>
          <a:bodyPr anchor="ctr" anchorCtr="0"/>
          <a:lstStyle>
            <a:lvl1pPr algn="ctr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err="1"/>
              <a:t>Call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Action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08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ítulo 1">
            <a:extLst>
              <a:ext uri="{FF2B5EF4-FFF2-40B4-BE49-F238E27FC236}">
                <a16:creationId xmlns:a16="http://schemas.microsoft.com/office/drawing/2014/main" id="{F2750EEA-7A96-F815-D892-0B2B54C83D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1689" y="2131857"/>
            <a:ext cx="8377227" cy="2438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70000"/>
              </a:lnSpc>
              <a:defRPr sz="6800">
                <a:solidFill>
                  <a:schemeClr val="bg1"/>
                </a:solidFill>
                <a:latin typeface="CHANEY" panose="00000500000000000000" pitchFamily="50" charset="0"/>
              </a:defRPr>
            </a:lvl1pPr>
          </a:lstStyle>
          <a:p>
            <a:r>
              <a:rPr lang="es-ES"/>
              <a:t>Haga clic aquí para insertar una cita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ECEEEDAA-66DC-2928-17CB-2D9D2CBFBF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1833" y="4606186"/>
            <a:ext cx="5976937" cy="4191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añadir nombre</a:t>
            </a:r>
          </a:p>
        </p:txBody>
      </p:sp>
    </p:spTree>
    <p:extLst>
      <p:ext uri="{BB962C8B-B14F-4D97-AF65-F5344CB8AC3E}">
        <p14:creationId xmlns:p14="http://schemas.microsoft.com/office/powerpoint/2010/main" val="258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3897"/>
            <a:ext cx="10515599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s-ES"/>
              <a:t>Índice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D0D0D65-84DD-C211-0F12-CC1CE50C59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644382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7ED46092-D22F-6AAC-B015-7B66C6EEB0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321717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A1E01E-B2B3-438C-7D4A-D3A30844A5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64483" y="1644382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164FB2A-7945-DCB8-EDBD-714D879E9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4483" y="2321717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BD50D7B-E1B4-2C8F-D4D7-64520CE7EC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2998" y="1644382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9385436-64BA-D431-DB6C-EC37259924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32998" y="2321717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1DE9447-D1A3-775D-487B-AFEB688B1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4944" y="1644382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13E8261-332C-B024-F9D9-4E53C6B00C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94944" y="2321717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EB0F60-DBC8-3987-A148-F43E03D938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56893" y="1644382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4F8FF03-3AC7-9627-0E17-5AFD8EECEC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56893" y="2321717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1BD2CC-CEAE-C29D-D743-5C4F48F2C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3994103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7D8F160-D154-E9C3-2D9A-96475412AA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671438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6D6A5EE-F06D-A4BE-F5F9-21D7959EF6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4483" y="3994103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4C15BE-38E2-AD79-4413-A3F7A2ADD4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64483" y="4671438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6A39561-70E1-B370-EBBF-B82D250BED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32998" y="3994103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172B8CC-6895-FFFF-6FA3-7F5A7ABD4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2998" y="4671438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98FD4D1-42DD-0AA1-3704-CD7BDC285D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94944" y="3994103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63D2814-F3C1-618F-231C-08D6BF87D0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94944" y="4671438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112E6AF-92D7-3B6F-7BD7-62D703EFD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56893" y="3994103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3E78B5D-EEBD-0B95-9CED-282D7DB389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6893" y="4671438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59D71754-CFEC-77F3-6A85-629539B58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4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ext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32CA56-B88A-2647-D75F-BD35D54EEA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4950"/>
            <a:ext cx="10515600" cy="46720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48A71-E753-8A8A-F800-5657C3D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3896"/>
            <a:ext cx="10515600" cy="6243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290098B-1657-3C7C-6E0E-74310D4E6E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4628" y="224870"/>
            <a:ext cx="462598" cy="4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5CE551C-F25A-7329-C5AE-FF1F29FB947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31B0431-625F-1FB2-282C-A7DE81FA46D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F862424-5404-A6B9-B49D-DE8721EDE67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6" r:id="rId2"/>
    <p:sldLayoutId id="2147483787" r:id="rId3"/>
    <p:sldLayoutId id="2147483724" r:id="rId4"/>
    <p:sldLayoutId id="2147483723" r:id="rId5"/>
    <p:sldLayoutId id="2147483736" r:id="rId6"/>
    <p:sldLayoutId id="2147483783" r:id="rId7"/>
    <p:sldLayoutId id="2147483732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77" r:id="rId16"/>
    <p:sldLayoutId id="2147483778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ost Grotes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5CE551C-F25A-7329-C5AE-FF1F29FB947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629" y="6383666"/>
            <a:ext cx="2002251" cy="23618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31B0431-625F-1FB2-282C-A7DE81FA46D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677428" y="6352931"/>
            <a:ext cx="837143" cy="29765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F862424-5404-A6B9-B49D-DE8721EDE67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58774" y="5959242"/>
            <a:ext cx="2363058" cy="7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ost Grotesk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jpg"/><Relationship Id="rId4" Type="http://schemas.openxmlformats.org/officeDocument/2006/relationships/image" Target="../media/image7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8.png"/><Relationship Id="rId11" Type="http://schemas.microsoft.com/office/2007/relationships/hdphoto" Target="../media/hdphoto3.wdp"/><Relationship Id="rId5" Type="http://schemas.openxmlformats.org/officeDocument/2006/relationships/image" Target="../media/image47.jpeg"/><Relationship Id="rId10" Type="http://schemas.openxmlformats.org/officeDocument/2006/relationships/image" Target="../media/image50.png"/><Relationship Id="rId4" Type="http://schemas.openxmlformats.org/officeDocument/2006/relationships/image" Target="../media/image46.sv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52439-0797-4B55-8907-C737EB88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F8409-A1A7-0421-11A6-EC2932C6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29" y="1111521"/>
            <a:ext cx="7404252" cy="3708403"/>
          </a:xfrm>
        </p:spPr>
        <p:txBody>
          <a:bodyPr/>
          <a:lstStyle/>
          <a:p>
            <a:r>
              <a:rPr lang="es-ES"/>
              <a:t>Supervivencia en la Arena de </a:t>
            </a:r>
            <a:r>
              <a:rPr lang="es-ES" err="1"/>
              <a:t>Power</a:t>
            </a:r>
            <a:r>
              <a:rPr lang="es-ES"/>
              <a:t> </a:t>
            </a:r>
            <a:r>
              <a:rPr lang="es-ES" err="1"/>
              <a:t>Platform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4B503E-C808-DB81-ED01-9E481ECB90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/>
              <a:t>Guía rápida para tu primer proyecto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709A84C2-66AD-043D-38F1-D4A0FFB1F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1560000">
            <a:off x="6172313" y="5312421"/>
            <a:ext cx="974230" cy="573076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44B19D6-757C-AB41-42A0-4CFB75CC7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013" y="284848"/>
            <a:ext cx="1789272" cy="1241666"/>
          </a:xfrm>
          <a:prstGeom prst="rect">
            <a:avLst/>
          </a:prstGeom>
        </p:spPr>
      </p:pic>
      <p:pic>
        <p:nvPicPr>
          <p:cNvPr id="6150" name="Picture 6" descr="Sad Dino Clip Art at Clker.com - vector clip art online, royalty free &amp;  public domain">
            <a:extLst>
              <a:ext uri="{FF2B5EF4-FFF2-40B4-BE49-F238E27FC236}">
                <a16:creationId xmlns:a16="http://schemas.microsoft.com/office/drawing/2014/main" id="{7BAF47F5-C46B-48FE-E6BD-062F5019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549" y="4829097"/>
            <a:ext cx="711832" cy="7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9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B7BDB-EE6A-15C0-636A-2D3979A0E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73866F7-7498-3AB8-9634-795308ED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2" name="Picture 1" descr="Microsoft Copilot Studio - Tecon Soluciones Informáticas">
            <a:extLst>
              <a:ext uri="{FF2B5EF4-FFF2-40B4-BE49-F238E27FC236}">
                <a16:creationId xmlns:a16="http://schemas.microsoft.com/office/drawing/2014/main" id="{2051BFCD-E2D9-569C-F0F4-BE976787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505875"/>
            <a:ext cx="1800225" cy="1655500"/>
          </a:xfrm>
          <a:prstGeom prst="rect">
            <a:avLst/>
          </a:prstGeom>
        </p:spPr>
      </p:pic>
      <p:pic>
        <p:nvPicPr>
          <p:cNvPr id="7" name="Picture 6" descr="Building Topics with Inputs &amp; Outputs in Copilot Studio">
            <a:extLst>
              <a:ext uri="{FF2B5EF4-FFF2-40B4-BE49-F238E27FC236}">
                <a16:creationId xmlns:a16="http://schemas.microsoft.com/office/drawing/2014/main" id="{908CD955-E796-1437-A0C4-DDBA3306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391" y="1580658"/>
            <a:ext cx="4514850" cy="4171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Qué es Copilot Studio y cómo crear agentes personalizados">
            <a:extLst>
              <a:ext uri="{FF2B5EF4-FFF2-40B4-BE49-F238E27FC236}">
                <a16:creationId xmlns:a16="http://schemas.microsoft.com/office/drawing/2014/main" id="{97D6E137-3FCB-07E7-0A35-F82E2ED5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470" y="3304726"/>
            <a:ext cx="3767848" cy="2933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3DF40553-F9C5-B701-AE24-A169D752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70" y="1461610"/>
            <a:ext cx="2231753" cy="1941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2529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66557-153A-1898-D36D-93B4D012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802AD5-1A42-5053-C777-750828B9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2" name="Picture 1" descr="File:New Power BI Logo.svg - Wikimedia Commons">
            <a:extLst>
              <a:ext uri="{FF2B5EF4-FFF2-40B4-BE49-F238E27FC236}">
                <a16:creationId xmlns:a16="http://schemas.microsoft.com/office/drawing/2014/main" id="{78BA6C18-157B-131A-3AAD-945C2E26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14450"/>
            <a:ext cx="2000250" cy="1733550"/>
          </a:xfrm>
          <a:prstGeom prst="rect">
            <a:avLst/>
          </a:prstGeom>
        </p:spPr>
      </p:pic>
      <p:pic>
        <p:nvPicPr>
          <p:cNvPr id="5" name="Picture 4" descr="Introducción a Business Central y Power BI - Business Central | Microsoft  Learn">
            <a:extLst>
              <a:ext uri="{FF2B5EF4-FFF2-40B4-BE49-F238E27FC236}">
                <a16:creationId xmlns:a16="http://schemas.microsoft.com/office/drawing/2014/main" id="{C8284882-2E4F-91A5-3721-B0CEEAB8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7" y="2979900"/>
            <a:ext cx="5381623" cy="3031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Power BI Consulting Services - Withum">
            <a:extLst>
              <a:ext uri="{FF2B5EF4-FFF2-40B4-BE49-F238E27FC236}">
                <a16:creationId xmlns:a16="http://schemas.microsoft.com/office/drawing/2014/main" id="{ED26B70F-79AB-BB60-B8C9-1B6548DB1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03" y="3756656"/>
            <a:ext cx="4733925" cy="1981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0FF25A-5731-B8C9-2EED-AD2E455E9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0" y="1004888"/>
            <a:ext cx="4124325" cy="224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563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C9D1A-072D-4B70-C4B6-410171669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165FA03-0F49-57E4-36C3-7260A8F2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16F69-148B-EE6D-67A2-252D66DA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8" y="1200150"/>
            <a:ext cx="1543050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40ADA-12D0-9E1D-406D-80FBC199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0" y="2504747"/>
            <a:ext cx="7105650" cy="3438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584F8-4A92-207D-8465-35B0C03B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762" y="2885746"/>
            <a:ext cx="314325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B9D2A7-DB53-BEBA-0362-15DC4D98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13" y="747713"/>
            <a:ext cx="3267075" cy="1933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326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B210-0624-6054-0CD8-F0A02DA2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4EC6C-40D8-F8FA-F580-95BD95C2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2" name="Graphic 1" descr="Power Pages: Generador de sitios web | Microsoft Power Platform">
            <a:extLst>
              <a:ext uri="{FF2B5EF4-FFF2-40B4-BE49-F238E27FC236}">
                <a16:creationId xmlns:a16="http://schemas.microsoft.com/office/drawing/2014/main" id="{36C28F35-543E-7254-0F08-1EA9B9360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350" y="1314450"/>
            <a:ext cx="2047875" cy="2047875"/>
          </a:xfrm>
          <a:prstGeom prst="rect">
            <a:avLst/>
          </a:prstGeom>
        </p:spPr>
      </p:pic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D7484E3B-8B40-AF3A-72C7-5BDF3250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1" y="3351707"/>
            <a:ext cx="5736897" cy="2813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E21079-A70B-65D5-9FFD-5704F89C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846" y="795382"/>
            <a:ext cx="6709104" cy="2633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D4410E-89B5-5316-88B2-1835EC06C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3952875"/>
            <a:ext cx="342900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1303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4B6CC-9092-9127-31D6-2715C2DF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1DB833E-C0C5-5BC5-0445-0B121F7B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720610"/>
            <a:ext cx="6719905" cy="4672013"/>
          </a:xfrm>
        </p:spPr>
        <p:txBody>
          <a:bodyPr lIns="91440" tIns="45720" rIns="91440" bIns="45720" anchor="t"/>
          <a:lstStyle/>
          <a:p>
            <a:r>
              <a:rPr lang="es-ES" b="1" dirty="0">
                <a:latin typeface="Host Grotesk"/>
              </a:rPr>
              <a:t>Objetivo</a:t>
            </a:r>
            <a:r>
              <a:rPr lang="es-ES" dirty="0">
                <a:latin typeface="Host Grotesk"/>
              </a:rPr>
              <a:t>: evitar que alguien convierta una </a:t>
            </a:r>
            <a:r>
              <a:rPr lang="es-ES" err="1">
                <a:latin typeface="Host Grotesk"/>
              </a:rPr>
              <a:t>Power</a:t>
            </a:r>
            <a:r>
              <a:rPr lang="es-ES" dirty="0">
                <a:latin typeface="Host Grotesk"/>
              </a:rPr>
              <a:t> App en un ERP, o un flujo en un monstruo de 300 pasos.</a:t>
            </a:r>
          </a:p>
          <a:p>
            <a:endParaRPr lang="es-ES"/>
          </a:p>
          <a:p>
            <a:r>
              <a:rPr lang="es-ES" b="1" err="1">
                <a:latin typeface="Host Grotesk"/>
              </a:rPr>
              <a:t>Briconsejos</a:t>
            </a:r>
            <a:r>
              <a:rPr lang="es-ES" dirty="0">
                <a:latin typeface="Host Grotes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lógica ligera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interfaces rápidas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procesos simples</a:t>
            </a:r>
          </a:p>
          <a:p>
            <a:endParaRPr lang="es-ES"/>
          </a:p>
          <a:p>
            <a:r>
              <a:rPr lang="es-ES" b="1" dirty="0">
                <a:latin typeface="Host Grotesk"/>
              </a:rPr>
              <a:t>Regla del superviviente</a:t>
            </a:r>
            <a:r>
              <a:rPr lang="es-ES" dirty="0">
                <a:latin typeface="Host Grotesk"/>
              </a:rPr>
              <a:t>: </a:t>
            </a:r>
          </a:p>
          <a:p>
            <a:r>
              <a:rPr lang="es-ES" u="sng" dirty="0">
                <a:latin typeface="Host Grotesk"/>
              </a:rPr>
              <a:t>“Si parece una mala idea, normalmente lo es.”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6C4E6C-17E0-089C-07D9-4B6201BF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2- Qué hace cada herramienta </a:t>
            </a:r>
            <a:br>
              <a:rPr lang="es-ES"/>
            </a:br>
            <a:r>
              <a:rPr lang="es-ES" sz="2200"/>
              <a:t>(y qué NO deberías obligarla a hacer)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CE0966-1698-33CC-B23E-9F5675EC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611" y="2225166"/>
            <a:ext cx="5861290" cy="3126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617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713A-DFDB-F9F8-1FEF-70FED452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5296FC-B9AD-43FE-313C-1CAE84B5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dirty="0">
                <a:solidFill>
                  <a:srgbClr val="243837"/>
                </a:solidFill>
                <a:latin typeface="Host Grotesk"/>
              </a:rPr>
              <a:t>3- Modelado básico de datos sin complicarse la vida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5A8E5D9-1CFA-99EB-B0F6-93F68A1EE4AD}"/>
              </a:ext>
            </a:extLst>
          </p:cNvPr>
          <p:cNvSpPr txBox="1">
            <a:spLocks/>
          </p:cNvSpPr>
          <p:nvPr/>
        </p:nvSpPr>
        <p:spPr>
          <a:xfrm>
            <a:off x="873495" y="1299081"/>
            <a:ext cx="7383373" cy="46815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Host Grotesk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atin typeface="Host Grotesk"/>
              </a:rPr>
              <a:t>Objetivo</a:t>
            </a:r>
            <a:r>
              <a:rPr lang="es-ES" dirty="0">
                <a:latin typeface="Host Grotesk"/>
              </a:rPr>
              <a:t>: aprender a modelar datos en </a:t>
            </a:r>
            <a:r>
              <a:rPr lang="es-ES" dirty="0" err="1">
                <a:latin typeface="Host Grotesk"/>
              </a:rPr>
              <a:t>Dataverse</a:t>
            </a:r>
            <a:r>
              <a:rPr lang="es-ES" dirty="0">
                <a:latin typeface="Host Grotesk"/>
              </a:rPr>
              <a:t> sin que tu solución se convierta en un monstruo mutante que ni tú mismo reconoces dentro de dos semanas.</a:t>
            </a:r>
          </a:p>
          <a:p>
            <a:endParaRPr lang="es-ES"/>
          </a:p>
          <a:p>
            <a:r>
              <a:rPr lang="es-ES" b="1" err="1">
                <a:latin typeface="Host Grotesk"/>
              </a:rPr>
              <a:t>Briconsejos</a:t>
            </a:r>
            <a:r>
              <a:rPr lang="es-ES" dirty="0">
                <a:latin typeface="Host Grotes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Entiende las relaciones entre entidades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Piensa en las necesidades de negocio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Piensa en la escalabilidad de tu modelo antes de empezar a crear columnas.</a:t>
            </a:r>
          </a:p>
          <a:p>
            <a:endParaRPr lang="es-ES" sz="600" dirty="0"/>
          </a:p>
          <a:p>
            <a:r>
              <a:rPr lang="es-ES" b="1" dirty="0">
                <a:latin typeface="Host Grotesk"/>
              </a:rPr>
              <a:t>Regla del superviviente</a:t>
            </a:r>
            <a:r>
              <a:rPr lang="es-ES" dirty="0">
                <a:latin typeface="Host Grotesk"/>
              </a:rPr>
              <a:t>: </a:t>
            </a:r>
          </a:p>
          <a:p>
            <a:r>
              <a:rPr lang="es-ES" dirty="0">
                <a:latin typeface="Host Grotesk"/>
              </a:rPr>
              <a:t>“Si no sabes para qué sirve una columna… NO LA CREES.</a:t>
            </a:r>
            <a:r>
              <a:rPr lang="es-ES" dirty="0">
                <a:solidFill>
                  <a:srgbClr val="243837"/>
                </a:solidFill>
                <a:latin typeface="Host Grotesk"/>
              </a:rPr>
              <a:t> </a:t>
            </a:r>
            <a:endParaRPr lang="es-ES" dirty="0">
              <a:solidFill>
                <a:srgbClr val="243837"/>
              </a:solidFill>
            </a:endParaRPr>
          </a:p>
          <a:p>
            <a:r>
              <a:rPr lang="es-ES" u="sng" dirty="0">
                <a:solidFill>
                  <a:srgbClr val="243837"/>
                </a:solidFill>
                <a:latin typeface="Host Grotesk"/>
              </a:rPr>
              <a:t>Menos columnas, más claridad.”</a:t>
            </a:r>
            <a:endParaRPr lang="es-ES" dirty="0">
              <a:solidFill>
                <a:srgbClr val="24383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3AD91D-36A1-5463-BC98-12DD6331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34" y="1494757"/>
            <a:ext cx="3384776" cy="4309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471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694F-356E-A46F-2328-9F5438BA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65C18-5AE6-46CB-2813-DEADA7B6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 fontScale="90000"/>
          </a:bodyPr>
          <a:lstStyle/>
          <a:p>
            <a:r>
              <a:rPr lang="es-ES" dirty="0">
                <a:solidFill>
                  <a:srgbClr val="243837"/>
                </a:solidFill>
                <a:latin typeface="Host Grotesk"/>
              </a:rPr>
              <a:t>4- Cómo pasar a producción una solución sin romper nada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BE854267-DC13-922C-6887-317EDE1303EC}"/>
              </a:ext>
            </a:extLst>
          </p:cNvPr>
          <p:cNvSpPr txBox="1">
            <a:spLocks/>
          </p:cNvSpPr>
          <p:nvPr/>
        </p:nvSpPr>
        <p:spPr>
          <a:xfrm>
            <a:off x="4654920" y="1318131"/>
            <a:ext cx="6897598" cy="47386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Host Grotesk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atin typeface="Host Grotesk"/>
              </a:rPr>
              <a:t>Objetivo</a:t>
            </a:r>
            <a:r>
              <a:rPr lang="es-ES" dirty="0">
                <a:latin typeface="Host Grotesk"/>
              </a:rPr>
              <a:t>: aprender a mover soluciones en </a:t>
            </a:r>
            <a:r>
              <a:rPr lang="es-ES" err="1">
                <a:latin typeface="Host Grotesk"/>
              </a:rPr>
              <a:t>Power</a:t>
            </a:r>
            <a:r>
              <a:rPr lang="es-ES" dirty="0">
                <a:latin typeface="Host Grotesk"/>
              </a:rPr>
              <a:t> </a:t>
            </a:r>
            <a:r>
              <a:rPr lang="es-ES" err="1">
                <a:latin typeface="Host Grotesk"/>
              </a:rPr>
              <a:t>Platform</a:t>
            </a:r>
            <a:r>
              <a:rPr lang="es-ES" dirty="0">
                <a:latin typeface="Host Grotesk"/>
              </a:rPr>
              <a:t> sin sentir que estás transportando una lavadora por las escaleras… solo y sin ascensor.</a:t>
            </a:r>
          </a:p>
          <a:p>
            <a:endParaRPr lang="es-ES"/>
          </a:p>
          <a:p>
            <a:r>
              <a:rPr lang="es-ES" b="1" dirty="0" err="1">
                <a:latin typeface="Host Grotesk"/>
              </a:rPr>
              <a:t>Briconsejos</a:t>
            </a:r>
            <a:r>
              <a:rPr lang="es-ES" dirty="0">
                <a:latin typeface="Host Grotes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Usa desde el minuto 1 soluciones.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Hazte fan de las variables de entorno.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Piensa en las dependencias mucho antes de desplegar en producción.</a:t>
            </a:r>
          </a:p>
          <a:p>
            <a:endParaRPr lang="es-ES"/>
          </a:p>
          <a:p>
            <a:r>
              <a:rPr lang="es-ES" b="1" dirty="0">
                <a:latin typeface="Host Grotesk"/>
              </a:rPr>
              <a:t>Regla del superviviente</a:t>
            </a:r>
            <a:r>
              <a:rPr lang="es-ES" dirty="0">
                <a:latin typeface="Host Grotesk"/>
              </a:rPr>
              <a:t>: </a:t>
            </a:r>
          </a:p>
          <a:p>
            <a:r>
              <a:rPr lang="es-ES" u="sng" dirty="0">
                <a:solidFill>
                  <a:srgbClr val="243837"/>
                </a:solidFill>
                <a:latin typeface="Host Grotesk"/>
              </a:rPr>
              <a:t>“Mover soluciones es como mover muebles: si planificas bien… no rompes nada (o casi nada).”</a:t>
            </a:r>
            <a:endParaRPr lang="es-ES" dirty="0">
              <a:solidFill>
                <a:srgbClr val="243837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C2792D-CF96-F28F-C996-904CF75D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14" y="1443243"/>
            <a:ext cx="3232256" cy="44162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744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F0CAC-C64C-62CB-5BD6-00288163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6FC55BD-8A4A-675F-729A-6C1CDB20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dirty="0">
                <a:solidFill>
                  <a:srgbClr val="243837"/>
                </a:solidFill>
                <a:latin typeface="Host Grotesk"/>
              </a:rPr>
              <a:t>5- Seguridad, permisos y buenas prácticas</a:t>
            </a:r>
            <a:endParaRPr lang="es-ES" dirty="0"/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EFE8FCC6-E653-815D-049A-9A304A7AA055}"/>
              </a:ext>
            </a:extLst>
          </p:cNvPr>
          <p:cNvSpPr txBox="1">
            <a:spLocks/>
          </p:cNvSpPr>
          <p:nvPr/>
        </p:nvSpPr>
        <p:spPr>
          <a:xfrm>
            <a:off x="911595" y="1394331"/>
            <a:ext cx="6973798" cy="467201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Host Grotesk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latin typeface="Host Grotesk"/>
              </a:rPr>
              <a:t>Objetivo</a:t>
            </a:r>
            <a:r>
              <a:rPr lang="es-ES" dirty="0">
                <a:latin typeface="Host Grotesk"/>
              </a:rPr>
              <a:t>: aprender a mover soluciones en </a:t>
            </a:r>
            <a:r>
              <a:rPr lang="es-ES" dirty="0" err="1">
                <a:latin typeface="Host Grotesk"/>
              </a:rPr>
              <a:t>Power</a:t>
            </a:r>
            <a:r>
              <a:rPr lang="es-ES" dirty="0">
                <a:latin typeface="Host Grotesk"/>
              </a:rPr>
              <a:t> </a:t>
            </a:r>
            <a:r>
              <a:rPr lang="es-ES" dirty="0" err="1">
                <a:latin typeface="Host Grotesk"/>
              </a:rPr>
              <a:t>Platform</a:t>
            </a:r>
            <a:r>
              <a:rPr lang="es-ES" dirty="0">
                <a:latin typeface="Host Grotesk"/>
              </a:rPr>
              <a:t> sin sentir que estás transportando una lavadora por las escaleras… solo y sin ascensor.</a:t>
            </a:r>
          </a:p>
          <a:p>
            <a:endParaRPr lang="es-ES"/>
          </a:p>
          <a:p>
            <a:r>
              <a:rPr lang="es-ES" b="1" dirty="0" err="1">
                <a:latin typeface="Host Grotesk"/>
              </a:rPr>
              <a:t>Briconsejos</a:t>
            </a:r>
            <a:r>
              <a:rPr lang="es-ES" b="1" dirty="0">
                <a:latin typeface="Host Grotesk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Aplica el principio del último privilegio.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Los roles de seguridad se definen en la solución.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Host Grotesk"/>
              </a:rPr>
              <a:t>Agrupa y simplifica roles.</a:t>
            </a:r>
          </a:p>
          <a:p>
            <a:endParaRPr lang="es-ES"/>
          </a:p>
          <a:p>
            <a:r>
              <a:rPr lang="es-ES" b="1" dirty="0">
                <a:latin typeface="Host Grotesk"/>
              </a:rPr>
              <a:t>Regla del superviviente:</a:t>
            </a:r>
            <a:r>
              <a:rPr lang="es-ES" dirty="0">
                <a:latin typeface="Host Grotesk"/>
              </a:rPr>
              <a:t> </a:t>
            </a:r>
          </a:p>
          <a:p>
            <a:r>
              <a:rPr lang="es-ES" u="sng" dirty="0">
                <a:solidFill>
                  <a:srgbClr val="243837"/>
                </a:solidFill>
                <a:latin typeface="Host Grotesk"/>
              </a:rPr>
              <a:t>“Si todo el mundo puede ver todo… algo estás haciendo mal. Muy mal.”</a:t>
            </a:r>
            <a:endParaRPr lang="es-ES" dirty="0">
              <a:solidFill>
                <a:srgbClr val="243837"/>
              </a:solidFill>
            </a:endParaRPr>
          </a:p>
        </p:txBody>
      </p:sp>
      <p:pic>
        <p:nvPicPr>
          <p:cNvPr id="2" name="Imagen 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AEA6A75-F458-1CEB-02E9-A9FB14F2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97" y="1318259"/>
            <a:ext cx="2974108" cy="4466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4451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3E96-168D-8F16-AC4A-13EA5944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430E8A-F3A1-C0CC-2CD9-8C4093E8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6" y="1411712"/>
            <a:ext cx="8715375" cy="4657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B4F69C16-DFC9-24D2-E6BB-F0860445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7" y="539186"/>
            <a:ext cx="8048444" cy="872526"/>
          </a:xfrm>
        </p:spPr>
        <p:txBody>
          <a:bodyPr lIns="91440" tIns="45720" rIns="91440" bIns="45720" anchor="ctr" anchorCtr="0">
            <a:noAutofit/>
          </a:bodyPr>
          <a:lstStyle/>
          <a:p>
            <a:r>
              <a:rPr lang="es-ES" b="1" dirty="0">
                <a:latin typeface="CHANEY"/>
              </a:rPr>
              <a:t>SHOW TIME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9201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34CE8-5AE3-E6A1-0955-EDDCDD1B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CB2D411-6DD6-23C8-E08D-878A7A8993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1714500"/>
            <a:ext cx="6434407" cy="4672013"/>
          </a:xfrm>
        </p:spPr>
        <p:txBody>
          <a:bodyPr lIns="91440" tIns="45720" rIns="91440" bIns="4572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¿Tu modelo de datos tiene sentido?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¿Tu </a:t>
            </a:r>
            <a:r>
              <a:rPr lang="es-ES" sz="2000" b="1" dirty="0" err="1">
                <a:latin typeface="Host Grotesk"/>
              </a:rPr>
              <a:t>Power</a:t>
            </a:r>
            <a:r>
              <a:rPr lang="es-ES" sz="2000" b="1" dirty="0">
                <a:latin typeface="Host Grotesk"/>
              </a:rPr>
              <a:t> App es simple y no intenta sustituir un ERP?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¿Tus flujos son cortos y legibles?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¿Está todo en una solución?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¿Probaste el proceso antes de moverlo a producción?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¿Los permisos están bien configurados?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Host Grotesk"/>
              </a:rPr>
              <a:t>¿Puedes explicárselo a alguien en 60 segundos? → Si no, algo sobra.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883CCC-EB8E-0826-29EA-21F3C064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7- </a:t>
            </a:r>
            <a:r>
              <a:rPr lang="es-ES" err="1"/>
              <a:t>Checklist</a:t>
            </a:r>
            <a:r>
              <a:rPr lang="es-ES"/>
              <a:t> final del superviviente</a:t>
            </a:r>
          </a:p>
        </p:txBody>
      </p:sp>
      <p:pic>
        <p:nvPicPr>
          <p:cNvPr id="4098" name="Picture 2" descr="Agustina Di Paola - Power Platform Developer @ Lloyds Banking Group |  LinkedIn">
            <a:extLst>
              <a:ext uri="{FF2B5EF4-FFF2-40B4-BE49-F238E27FC236}">
                <a16:creationId xmlns:a16="http://schemas.microsoft.com/office/drawing/2014/main" id="{5DF11B6E-37A6-FE56-1F3D-205C64F5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17" y="1482164"/>
            <a:ext cx="4206471" cy="4225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23C724A-5BE4-BC0E-B579-4AFF2C63FC0F}"/>
              </a:ext>
            </a:extLst>
          </p:cNvPr>
          <p:cNvSpPr/>
          <p:nvPr/>
        </p:nvSpPr>
        <p:spPr>
          <a:xfrm>
            <a:off x="9123680" y="5628640"/>
            <a:ext cx="3068320" cy="1217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243837"/>
              </a:solidFill>
              <a:effectLst/>
              <a:uLnTx/>
              <a:uFillTx/>
              <a:latin typeface="Host Grotesk"/>
              <a:ea typeface="+mn-ea"/>
              <a:cs typeface="+mn-cs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39041AD9-AF7E-4EE4-B88B-917472B01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28560" y="1685400"/>
            <a:ext cx="5284777" cy="5284777"/>
          </a:xfrm>
          <a:prstGeom prst="rect">
            <a:avLst/>
          </a:prstGeom>
        </p:spPr>
      </p:pic>
      <p:sp>
        <p:nvSpPr>
          <p:cNvPr id="15" name="Bocadillo: ovalado 14">
            <a:extLst>
              <a:ext uri="{FF2B5EF4-FFF2-40B4-BE49-F238E27FC236}">
                <a16:creationId xmlns:a16="http://schemas.microsoft.com/office/drawing/2014/main" id="{BFA98F7B-5157-6171-3E62-F5C6F6C680D6}"/>
              </a:ext>
            </a:extLst>
          </p:cNvPr>
          <p:cNvSpPr/>
          <p:nvPr/>
        </p:nvSpPr>
        <p:spPr>
          <a:xfrm rot="20707661">
            <a:off x="6057193" y="409585"/>
            <a:ext cx="4567018" cy="2215538"/>
          </a:xfrm>
          <a:prstGeom prst="wedgeEllipseCallout">
            <a:avLst>
              <a:gd name="adj1" fmla="val 9992"/>
              <a:gd name="adj2" fmla="val 76405"/>
            </a:avLst>
          </a:prstGeom>
          <a:solidFill>
            <a:schemeClr val="tx1"/>
          </a:solidFill>
          <a:ln w="12700" cap="flat" cmpd="sng" algn="ctr">
            <a:solidFill>
              <a:srgbClr val="008A7B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985F1E9-B76D-14B0-D442-A936DA98969C}"/>
              </a:ext>
            </a:extLst>
          </p:cNvPr>
          <p:cNvSpPr/>
          <p:nvPr/>
        </p:nvSpPr>
        <p:spPr>
          <a:xfrm rot="20460000">
            <a:off x="6530749" y="546505"/>
            <a:ext cx="36199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 w="12700">
                  <a:solidFill>
                    <a:srgbClr val="008A7B">
                      <a:lumMod val="75000"/>
                    </a:srgbClr>
                  </a:solidFill>
                  <a:prstDash val="solid"/>
                </a:ln>
                <a:solidFill>
                  <a:srgbClr val="5EBEBB"/>
                </a:solidFill>
                <a:effectLst>
                  <a:outerShdw dist="38100" dir="2640000" algn="bl" rotWithShape="0">
                    <a:srgbClr val="008A7B">
                      <a:lumMod val="75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¡Gracias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 w="12700">
                  <a:solidFill>
                    <a:srgbClr val="008A7B">
                      <a:lumMod val="75000"/>
                    </a:srgbClr>
                  </a:solidFill>
                  <a:prstDash val="solid"/>
                </a:ln>
                <a:solidFill>
                  <a:srgbClr val="5EBEBB"/>
                </a:solidFill>
                <a:effectLst>
                  <a:outerShdw dist="38100" dir="2640000" algn="bl" rotWithShape="0">
                    <a:srgbClr val="008A7B">
                      <a:lumMod val="75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SPONSORS!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9F1D86A-A99A-5885-57E9-CD7AA3EA723D}"/>
              </a:ext>
            </a:extLst>
          </p:cNvPr>
          <p:cNvSpPr/>
          <p:nvPr/>
        </p:nvSpPr>
        <p:spPr>
          <a:xfrm>
            <a:off x="926267" y="552154"/>
            <a:ext cx="389719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DBD6FC"/>
                </a:solidFill>
                <a:effectLst/>
                <a:uLnTx/>
                <a:uFillTx/>
                <a:latin typeface="Host Grotesk"/>
                <a:ea typeface="+mn-ea"/>
                <a:cs typeface="+mn-cs"/>
              </a:rPr>
              <a:t>PLATINUM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329CBF4-D7F9-15F0-EF02-C13AAADB1660}"/>
              </a:ext>
            </a:extLst>
          </p:cNvPr>
          <p:cNvSpPr/>
          <p:nvPr/>
        </p:nvSpPr>
        <p:spPr>
          <a:xfrm>
            <a:off x="926267" y="4062734"/>
            <a:ext cx="3897191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DBD6FC"/>
                </a:solidFill>
                <a:effectLst/>
                <a:uLnTx/>
                <a:uFillTx/>
                <a:latin typeface="Host Grotesk"/>
                <a:ea typeface="+mn-ea"/>
                <a:cs typeface="+mn-cs"/>
              </a:rPr>
              <a:t>COLABORAN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DBD6FC"/>
              </a:solidFill>
              <a:effectLst/>
              <a:uLnTx/>
              <a:uFillTx/>
              <a:latin typeface="Host Grotesk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48D3482-8407-8405-74E5-747A1E8E9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54987" y="4806655"/>
            <a:ext cx="1857083" cy="9225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6CED937-9AA7-D5BC-87A6-95D604F6C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6267" y="4936964"/>
            <a:ext cx="1916681" cy="68148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D85E8BA-AF7B-C586-5026-5DCA854EF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167" y="1297164"/>
            <a:ext cx="2994133" cy="100087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2682B7D-0B40-574E-CF11-E37E4CC28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0784" y="2425230"/>
            <a:ext cx="2410897" cy="13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F00B7-C003-733F-2284-D131ED0E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634B5-024E-74AA-7BE7-9216BF06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HANEY"/>
              </a:rPr>
              <a:t>Preguntas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6C53D5-32F3-C787-E124-738D5C7481D9}"/>
              </a:ext>
            </a:extLst>
          </p:cNvPr>
          <p:cNvSpPr/>
          <p:nvPr/>
        </p:nvSpPr>
        <p:spPr>
          <a:xfrm>
            <a:off x="9123680" y="5628640"/>
            <a:ext cx="3068320" cy="1217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46EE3768-C202-5097-F683-4940A3CA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073" y="219075"/>
            <a:ext cx="5931554" cy="601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B765302-772A-29D2-5B05-D590D564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2" y="1713681"/>
            <a:ext cx="1828886" cy="1813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0E59238-6780-CD40-5F3F-7A676F62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47" y="3793579"/>
            <a:ext cx="1943100" cy="1943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94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B4B4-9DF4-EAA8-1E7B-CC32355DE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9C6E7E-AEAB-75B4-4967-B28F73A5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1" y="3809803"/>
            <a:ext cx="10487026" cy="3762374"/>
          </a:xfrm>
        </p:spPr>
        <p:txBody>
          <a:bodyPr lIns="91440" tIns="45720" rIns="91440" bIns="45720" anchor="ctr" anchorCtr="0">
            <a:noAutofit/>
          </a:bodyPr>
          <a:lstStyle/>
          <a:p>
            <a:r>
              <a:rPr lang="es-ES" sz="9600" b="1" dirty="0">
                <a:ln w="38100">
                  <a:solidFill>
                    <a:schemeClr val="bg1"/>
                  </a:solidFill>
                </a:ln>
                <a:latin typeface="CHANEY"/>
              </a:rPr>
              <a:t>¡GRACIAS!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E48ECDD-8C5E-AF68-FFC1-2E9C2B2F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772" y="-715454"/>
            <a:ext cx="6879924" cy="6879924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2DF157F8-7997-0C63-C2FA-B2189E4F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55" y="886998"/>
            <a:ext cx="1272131" cy="1272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C1479FB-5D45-A20A-EC57-47B0DD29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18" y="949912"/>
            <a:ext cx="1166839" cy="1132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0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2ADA-FFB0-4F68-87BE-822F359F6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40AEC5E-ED02-6878-5CA6-A46469DA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 fontScale="90000"/>
          </a:bodyPr>
          <a:lstStyle/>
          <a:p>
            <a:r>
              <a:rPr lang="es-ES" sz="4800" dirty="0">
                <a:latin typeface="CHANEY"/>
              </a:rPr>
              <a:t>DANOS TU OPINIÓN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61B566-0E46-B788-D138-02B37148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779" y="1624282"/>
            <a:ext cx="5796592" cy="1222795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BF90F4BC-1377-2E5A-F830-4A03CE77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396" y="1006416"/>
            <a:ext cx="6618416" cy="6038490"/>
          </a:xfrm>
          <a:prstGeom prst="rect">
            <a:avLst/>
          </a:prstGeom>
        </p:spPr>
      </p:pic>
      <p:pic>
        <p:nvPicPr>
          <p:cNvPr id="8" name="Imagen 7" descr="Código QR&#10;&#10;El contenido generado por IA puede ser incorrecto.">
            <a:extLst>
              <a:ext uri="{FF2B5EF4-FFF2-40B4-BE49-F238E27FC236}">
                <a16:creationId xmlns:a16="http://schemas.microsoft.com/office/drawing/2014/main" id="{75F6FC77-1FDD-DDBE-C3EB-58F89F8B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448" y="2844919"/>
            <a:ext cx="2879067" cy="29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2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0448685-A307-E2ED-EE19-599EE7193FB2}"/>
              </a:ext>
            </a:extLst>
          </p:cNvPr>
          <p:cNvSpPr/>
          <p:nvPr/>
        </p:nvSpPr>
        <p:spPr>
          <a:xfrm>
            <a:off x="9123680" y="5628640"/>
            <a:ext cx="3068320" cy="1217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D21525D-8C9E-F894-8C97-8E14F653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8280" y="-11854"/>
            <a:ext cx="6858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851977C-ACF4-5849-C1E1-A9E2B064E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1320" y="329820"/>
            <a:ext cx="4776879" cy="1590420"/>
          </a:xfrm>
          <a:prstGeom prst="rect">
            <a:avLst/>
          </a:prstGeom>
        </p:spPr>
      </p:pic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93813DD6-00D9-BE43-8A38-BF22E66B075B}"/>
              </a:ext>
            </a:extLst>
          </p:cNvPr>
          <p:cNvSpPr txBox="1">
            <a:spLocks/>
          </p:cNvSpPr>
          <p:nvPr/>
        </p:nvSpPr>
        <p:spPr>
          <a:xfrm>
            <a:off x="346760" y="2127398"/>
            <a:ext cx="7425997" cy="1289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>
                <a:solidFill>
                  <a:schemeClr val="bg1"/>
                </a:solidFill>
              </a:rPr>
              <a:t>Colabora en este evento con la</a:t>
            </a:r>
            <a:br>
              <a:rPr lang="es-ES">
                <a:solidFill>
                  <a:schemeClr val="bg1"/>
                </a:solidFill>
              </a:rPr>
            </a:br>
            <a:r>
              <a:rPr lang="es-ES" b="1">
                <a:solidFill>
                  <a:schemeClr val="bg1"/>
                </a:solidFill>
              </a:rPr>
              <a:t>Fundación Banco de Alimentos de Madrid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BC27FC-8F2D-E64C-F8AE-D8B97C158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960" y="3284842"/>
            <a:ext cx="2182341" cy="2669428"/>
          </a:xfrm>
          <a:prstGeom prst="rect">
            <a:avLst/>
          </a:prstGeom>
        </p:spPr>
      </p:pic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91F4CBEC-6459-86A6-E714-5D5980C92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50" y="3528386"/>
            <a:ext cx="2182341" cy="2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4ECC-085F-DD1C-3F8D-699FA26F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6D4AA-AC7E-555D-A55A-73A4D7AB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raffle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B14E5AB-97CF-FB88-04D9-10A55C2A789E}"/>
              </a:ext>
            </a:extLst>
          </p:cNvPr>
          <p:cNvSpPr/>
          <p:nvPr/>
        </p:nvSpPr>
        <p:spPr>
          <a:xfrm>
            <a:off x="9123680" y="5628640"/>
            <a:ext cx="3068320" cy="1217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243837"/>
              </a:solidFill>
              <a:effectLst/>
              <a:uLnTx/>
              <a:uFillTx/>
              <a:latin typeface="Host Grotesk"/>
              <a:ea typeface="+mn-ea"/>
              <a:cs typeface="+mn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63D4F0-AA71-FA5C-19C1-3411E83A1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3480" y="11854"/>
            <a:ext cx="6858000" cy="6858000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EBDD8C5-6D48-2CF3-FFB4-1B8845EE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28" y="1501226"/>
            <a:ext cx="1782641" cy="15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Ratón de computadora&#10;&#10;El contenido generado por IA puede ser incorrecto.">
            <a:extLst>
              <a:ext uri="{FF2B5EF4-FFF2-40B4-BE49-F238E27FC236}">
                <a16:creationId xmlns:a16="http://schemas.microsoft.com/office/drawing/2014/main" id="{F29F7994-11B6-CAF9-B566-12A466361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016" l="9180" r="90723">
                        <a14:foregroundMark x1="10742" y1="57129" x2="8008" y2="49805"/>
                        <a14:foregroundMark x1="8008" y1="49805" x2="9961" y2="42480"/>
                        <a14:foregroundMark x1="9961" y1="42480" x2="9180" y2="54199"/>
                        <a14:foregroundMark x1="18971" y1="23337" x2="31348" y2="20996"/>
                        <a14:foregroundMark x1="31348" y1="20996" x2="31934" y2="20996"/>
                        <a14:foregroundMark x1="17699" y1="24255" x2="15527" y2="25586"/>
                        <a14:foregroundMark x1="21582" y1="21875" x2="19081" y2="23408"/>
                        <a14:foregroundMark x1="15527" y1="25586" x2="15527" y2="26172"/>
                        <a14:foregroundMark x1="18618" y1="23110" x2="20703" y2="22266"/>
                        <a14:foregroundMark x1="16602" y1="23926" x2="16961" y2="23781"/>
                        <a14:foregroundMark x1="17033" y1="23826" x2="16016" y2="24219"/>
                        <a14:foregroundMark x1="21582" y1="22070" x2="18720" y2="23175"/>
                        <a14:foregroundMark x1="20703" y1="22168" x2="19824" y2="21680"/>
                        <a14:foregroundMark x1="17425" y1="24079" x2="15137" y2="26367"/>
                        <a14:foregroundMark x1="19531" y1="21973" x2="18482" y2="23022"/>
                        <a14:foregroundMark x1="16406" y1="24512" x2="16406" y2="23423"/>
                        <a14:foregroundMark x1="16675" y1="23597" x2="15275" y2="24352"/>
                        <a14:foregroundMark x1="19141" y1="22266" x2="18143" y2="22804"/>
                        <a14:foregroundMark x1="17918" y1="22659" x2="19141" y2="21875"/>
                        <a14:foregroundMark x1="15332" y1="24316" x2="16565" y2="23526"/>
                        <a14:foregroundMark x1="70898" y1="88770" x2="31934" y2="91016"/>
                        <a14:foregroundMark x1="31934" y1="91016" x2="42773" y2="89453"/>
                        <a14:foregroundMark x1="42773" y1="89453" x2="54688" y2="89453"/>
                        <a14:foregroundMark x1="54688" y1="89453" x2="58594" y2="86035"/>
                        <a14:foregroundMark x1="84961" y1="64258" x2="87305" y2="87988"/>
                        <a14:foregroundMark x1="87305" y1="87988" x2="90723" y2="71094"/>
                        <a14:foregroundMark x1="90723" y1="71094" x2="88379" y2="64160"/>
                        <a14:foregroundMark x1="88379" y1="64160" x2="87207" y2="71582"/>
                        <a14:foregroundMark x1="87207" y1="71582" x2="87207" y2="71973"/>
                        <a14:backgroundMark x1="12305" y1="26172" x2="14258" y2="23535"/>
                        <a14:backgroundMark x1="16699" y1="21875" x2="15820" y2="23047"/>
                        <a14:backgroundMark x1="13379" y1="25684" x2="15625" y2="23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" y="3648923"/>
            <a:ext cx="1940347" cy="1940347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C6C04D1D-F3E2-C408-A9C7-F34009C1C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97" l="2873" r="99448">
                        <a14:foregroundMark x1="10829" y1="40300" x2="5525" y2="69337"/>
                        <a14:foregroundMark x1="5525" y1="69337" x2="5304" y2="82353"/>
                        <a14:foregroundMark x1="5304" y1="82353" x2="7624" y2="92240"/>
                        <a14:foregroundMark x1="7624" y1="92240" x2="13370" y2="95494"/>
                        <a14:foregroundMark x1="13370" y1="95494" x2="21878" y2="83354"/>
                        <a14:foregroundMark x1="21878" y1="83354" x2="21768" y2="63579"/>
                        <a14:foregroundMark x1="21768" y1="63579" x2="21215" y2="61327"/>
                        <a14:foregroundMark x1="13260" y1="97997" x2="5083" y2="94493"/>
                        <a14:foregroundMark x1="5083" y1="94493" x2="2983" y2="80976"/>
                        <a14:foregroundMark x1="2983" y1="80976" x2="7956" y2="56070"/>
                        <a14:foregroundMark x1="13260" y1="97872" x2="6519" y2="97747"/>
                        <a14:foregroundMark x1="6519" y1="97747" x2="3425" y2="95995"/>
                        <a14:foregroundMark x1="84530" y1="96496" x2="90829" y2="98623"/>
                        <a14:foregroundMark x1="90829" y1="98623" x2="95249" y2="92991"/>
                        <a14:foregroundMark x1="95249" y1="92991" x2="88508" y2="49687"/>
                        <a14:foregroundMark x1="88508" y1="49687" x2="87182" y2="46809"/>
                        <a14:foregroundMark x1="98674" y1="91114" x2="99405" y2="79177"/>
                        <a14:foregroundMark x1="50055" y1="12641" x2="49613" y2="0"/>
                        <a14:backgroundMark x1="99779" y1="78223" x2="99890" y2="79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42" y="3472464"/>
            <a:ext cx="1543124" cy="1362383"/>
          </a:xfrm>
          <a:prstGeom prst="rect">
            <a:avLst/>
          </a:prstGeom>
        </p:spPr>
      </p:pic>
      <p:pic>
        <p:nvPicPr>
          <p:cNvPr id="2053" name="Picture 5" descr="LEGO Plana 4 x 4 con LEGO logo (1751 / 107596) | Brick Owl - LEGO  Marketplace">
            <a:extLst>
              <a:ext uri="{FF2B5EF4-FFF2-40B4-BE49-F238E27FC236}">
                <a16:creationId xmlns:a16="http://schemas.microsoft.com/office/drawing/2014/main" id="{D61850F9-1800-B923-8A7E-2F273A6B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5286" y1="43571" x2="44143" y2="49286"/>
                        <a14:foregroundMark x1="44143" y1="49286" x2="36714" y2="49714"/>
                        <a14:foregroundMark x1="36714" y1="49714" x2="47714" y2="48286"/>
                        <a14:foregroundMark x1="47714" y1="48286" x2="56000" y2="43857"/>
                        <a14:foregroundMark x1="56000" y1="43857" x2="64000" y2="45857"/>
                        <a14:foregroundMark x1="64000" y1="45857" x2="62143" y2="47000"/>
                        <a14:foregroundMark x1="63857" y1="45571" x2="56571" y2="40000"/>
                        <a14:foregroundMark x1="56571" y1="40000" x2="51571" y2="53429"/>
                        <a14:foregroundMark x1="51571" y1="53429" x2="41429" y2="52286"/>
                        <a14:foregroundMark x1="41429" y1="52286" x2="54429" y2="43857"/>
                        <a14:foregroundMark x1="54429" y1="43857" x2="61429" y2="42857"/>
                        <a14:foregroundMark x1="66000" y1="43143" x2="43286" y2="52429"/>
                        <a14:foregroundMark x1="43286" y1="52429" x2="36429" y2="48429"/>
                        <a14:foregroundMark x1="36429" y1="48429" x2="36571" y2="48000"/>
                        <a14:foregroundMark x1="37000" y1="48429" x2="40571" y2="55143"/>
                        <a14:foregroundMark x1="40571" y1="55143" x2="32857" y2="47571"/>
                        <a14:foregroundMark x1="32857" y1="47571" x2="33286" y2="47571"/>
                        <a14:foregroundMark x1="41571" y1="47571" x2="44286" y2="45143"/>
                        <a14:foregroundMark x1="52714" y1="41714" x2="47143" y2="45857"/>
                        <a14:foregroundMark x1="57571" y1="38714" x2="64143" y2="41571"/>
                        <a14:foregroundMark x1="64143" y1="41571" x2="64286" y2="43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46" y="687060"/>
            <a:ext cx="2907475" cy="290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AB92063-4326-9C7B-D41A-0D7D1E61B6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9649" y="4200439"/>
            <a:ext cx="2424590" cy="1679276"/>
          </a:xfrm>
          <a:prstGeom prst="rect">
            <a:avLst/>
          </a:prstGeom>
          <a:ln w="19050">
            <a:solidFill>
              <a:srgbClr val="5EBEBB"/>
            </a:solidFill>
          </a:ln>
        </p:spPr>
      </p:pic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F2123504-7841-7E4A-BA7E-FC0580230B94}"/>
              </a:ext>
            </a:extLst>
          </p:cNvPr>
          <p:cNvSpPr txBox="1">
            <a:spLocks/>
          </p:cNvSpPr>
          <p:nvPr/>
        </p:nvSpPr>
        <p:spPr>
          <a:xfrm>
            <a:off x="5082968" y="3541713"/>
            <a:ext cx="2677952" cy="1289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ost Grotes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5EBEBB"/>
                </a:solidFill>
                <a:effectLst/>
                <a:uLnTx/>
                <a:uFillTx/>
                <a:latin typeface="Host Grotesk" pitchFamily="50" charset="0"/>
                <a:ea typeface="+mn-ea"/>
                <a:cs typeface="+mn-cs"/>
              </a:rPr>
              <a:t>¡Completa tu pasaporte con los sellos de los sponsors!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5EBEBB"/>
              </a:solidFill>
              <a:effectLst/>
              <a:uLnTx/>
              <a:uFillTx/>
              <a:latin typeface="Host Grotesk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7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52B30B8E-BB85-3AF0-EBD7-7239A4253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220" r="16220"/>
          <a:stretch>
            <a:fillRect/>
          </a:stretch>
        </p:blipFill>
        <p:spPr/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6614BCE2-286C-B31E-AE72-95C555EC0B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220" r="16220"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B80704C-D7C2-441F-47D8-0061F85332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6039" y="1095021"/>
            <a:ext cx="3991310" cy="346230"/>
          </a:xfrm>
        </p:spPr>
        <p:txBody>
          <a:bodyPr/>
          <a:lstStyle/>
          <a:p>
            <a:r>
              <a:rPr lang="es-ES" b="1" dirty="0"/>
              <a:t>Verónica Rivas (Vero)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01CE7B7-C37D-D5B1-5373-1E68AE62BB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4937" y="1557311"/>
            <a:ext cx="3819113" cy="265144"/>
          </a:xfrm>
        </p:spPr>
        <p:txBody>
          <a:bodyPr/>
          <a:lstStyle/>
          <a:p>
            <a:r>
              <a:rPr lang="en-US" dirty="0"/>
              <a:t>Microsoft MVP Copilot - Tech &amp; Lead Projects - IA &amp; Cybersecurity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733F49A-7F68-F242-57A1-3A2E5C831E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5800" y="2029856"/>
            <a:ext cx="2982525" cy="352424"/>
          </a:xfrm>
        </p:spPr>
        <p:txBody>
          <a:bodyPr/>
          <a:lstStyle/>
          <a:p>
            <a:r>
              <a:rPr lang="es-ES"/>
              <a:t>in/</a:t>
            </a:r>
            <a:r>
              <a:rPr lang="es-ES" err="1"/>
              <a:t>verorivasremiseiro</a:t>
            </a:r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F76D248-D8D6-DA7D-26CC-924C9F971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2182" y="3901969"/>
            <a:ext cx="4001250" cy="346230"/>
          </a:xfrm>
        </p:spPr>
        <p:txBody>
          <a:bodyPr/>
          <a:lstStyle/>
          <a:p>
            <a:r>
              <a:rPr lang="es-ES" b="1" dirty="0"/>
              <a:t>Fernando Artigas (</a:t>
            </a:r>
            <a:r>
              <a:rPr lang="es-ES" b="1" dirty="0" err="1"/>
              <a:t>Fer</a:t>
            </a:r>
            <a:r>
              <a:rPr lang="es-ES" b="1" dirty="0"/>
              <a:t>)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10A13B4-6917-B240-ABCE-80FED5C5B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41822" y="4361936"/>
            <a:ext cx="3045241" cy="265144"/>
          </a:xfrm>
        </p:spPr>
        <p:txBody>
          <a:bodyPr/>
          <a:lstStyle/>
          <a:p>
            <a:pPr algn="l"/>
            <a:r>
              <a:rPr lang="es-ES"/>
              <a:t>Dynamics Business Central </a:t>
            </a:r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Consultant</a:t>
            </a:r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AD5C8E6-D726-C5CA-C4F0-52238C0530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2181" y="4836804"/>
            <a:ext cx="3959875" cy="265144"/>
          </a:xfrm>
        </p:spPr>
        <p:txBody>
          <a:bodyPr/>
          <a:lstStyle/>
          <a:p>
            <a:r>
              <a:rPr lang="es-ES"/>
              <a:t>in/</a:t>
            </a:r>
            <a:r>
              <a:rPr lang="es-ES" err="1"/>
              <a:t>fernandoartigasalfonso</a:t>
            </a:r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3D6199-E2B7-0DB3-ADBF-39258E82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7" y="2130725"/>
            <a:ext cx="2076536" cy="20456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C08EFF-4DB1-DB04-CEB8-321865FA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47" y="945604"/>
            <a:ext cx="1905000" cy="1905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6F63967-41A2-3612-4A62-93AF1ECDF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7180" y="3270370"/>
            <a:ext cx="469573" cy="905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04E601-718A-D6F3-3EAF-FEE56F2FC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266" y="5211233"/>
            <a:ext cx="1219200" cy="1219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0B86CC5-7742-B276-8B09-0744A87B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34" y="250606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3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2A280-5D00-D6B9-3831-2BD28A9B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8BA34-F832-29C2-E3CE-79BFE898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Agenda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3C71A6-BB5A-CD61-9C44-60DD34F0A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/>
              <a:t>01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F3C370-BB16-AED0-2930-E400A36A93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anchor="t"/>
          <a:lstStyle/>
          <a:p>
            <a:r>
              <a:rPr lang="es-ES"/>
              <a:t>Bienvenido a la arena de </a:t>
            </a:r>
            <a:r>
              <a:rPr lang="es-ES" err="1"/>
              <a:t>Power</a:t>
            </a:r>
            <a:r>
              <a:rPr lang="es-ES"/>
              <a:t> </a:t>
            </a:r>
            <a:r>
              <a:rPr lang="es-ES" err="1"/>
              <a:t>Platform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54B0CF4-9D09-BE16-798E-0A54A768D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/>
              <a:t>02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876F01-FF5A-8DE5-5EE8-7F8023EDA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64484" y="2321717"/>
            <a:ext cx="1653887" cy="1289748"/>
          </a:xfrm>
        </p:spPr>
        <p:txBody>
          <a:bodyPr/>
          <a:lstStyle/>
          <a:p>
            <a:r>
              <a:rPr lang="es-ES"/>
              <a:t>Qué hace cada herramienta (y qué NO)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147F1D7-A6FE-1CA7-A5BD-2D59710264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/>
              <a:t>03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98F1C1A-423F-1656-CA7C-1AB14C7371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/>
              <a:t>Modelado de datos sin drama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5487C89-BF00-EFB6-F37D-3B9851BD01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/>
              <a:t>04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2DA06BF-08C4-F09C-57D0-6D80E4E283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94943" y="2326402"/>
            <a:ext cx="2102219" cy="1289748"/>
          </a:xfrm>
        </p:spPr>
        <p:txBody>
          <a:bodyPr/>
          <a:lstStyle/>
          <a:p>
            <a:r>
              <a:rPr lang="es-ES"/>
              <a:t>ALM básico sin romper nada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FD254FC-EEA3-3916-614A-50D324681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/>
              <a:t>05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7D6BD9A-BAC3-1C78-BE38-017000B0E9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/>
              <a:t>Seguridad esencial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3721447-24ED-B6FB-9E9C-6DBF840422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63781" y="3984576"/>
            <a:ext cx="2115353" cy="486833"/>
          </a:xfrm>
        </p:spPr>
        <p:txBody>
          <a:bodyPr/>
          <a:lstStyle/>
          <a:p>
            <a:r>
              <a:rPr lang="es-ES"/>
              <a:t>06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D292A40-DBE6-089D-BB27-124E2E1C27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5591" y="4585713"/>
            <a:ext cx="2115353" cy="1289748"/>
          </a:xfrm>
        </p:spPr>
        <p:txBody>
          <a:bodyPr/>
          <a:lstStyle/>
          <a:p>
            <a:r>
              <a:rPr lang="es-ES"/>
              <a:t>¡Show Time!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0F6F98B-9450-FE0B-1757-3AF4D64154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35147" y="3822652"/>
            <a:ext cx="2108785" cy="486833"/>
          </a:xfrm>
        </p:spPr>
        <p:txBody>
          <a:bodyPr/>
          <a:lstStyle/>
          <a:p>
            <a:r>
              <a:rPr lang="es-ES"/>
              <a:t>07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E119B46-052E-40B1-36C9-16A15B9AEF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24071" y="4395213"/>
            <a:ext cx="2108785" cy="1289748"/>
          </a:xfrm>
        </p:spPr>
        <p:txBody>
          <a:bodyPr/>
          <a:lstStyle/>
          <a:p>
            <a:r>
              <a:rPr lang="es-ES" err="1"/>
              <a:t>Checklist</a:t>
            </a:r>
            <a:r>
              <a:rPr lang="es-ES"/>
              <a:t> del superviviente</a:t>
            </a:r>
          </a:p>
        </p:txBody>
      </p:sp>
      <p:pic>
        <p:nvPicPr>
          <p:cNvPr id="2050" name="Picture 2" descr="Training for Power Platform | Microsoft Learn">
            <a:extLst>
              <a:ext uri="{FF2B5EF4-FFF2-40B4-BE49-F238E27FC236}">
                <a16:creationId xmlns:a16="http://schemas.microsoft.com/office/drawing/2014/main" id="{85F4E6B8-905A-D60F-C544-603E8C3C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34" y="2652934"/>
            <a:ext cx="8477595" cy="420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6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A4A0F-A191-0355-E3B4-FAA60B96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8257A50-AFCD-06CD-56FC-D2B4B60E9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86" y="1573520"/>
            <a:ext cx="3354238" cy="4672013"/>
          </a:xfrm>
        </p:spPr>
        <p:txBody>
          <a:bodyPr lIns="91440" tIns="45720" rIns="91440" bIns="45720" anchor="t"/>
          <a:lstStyle/>
          <a:p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Frase celebre del día:</a:t>
            </a:r>
          </a:p>
          <a:p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“Has elegido voluntariamente pelear contra apps que no cargan, flujos que te traicionan a las 3.00 AM, y permisos que desaparecen en combate.</a:t>
            </a:r>
          </a:p>
          <a:p>
            <a:b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Si logras salir de aquí… pide vacaciones.”</a:t>
            </a:r>
            <a:endParaRPr lang="es-ES" dirty="0"/>
          </a:p>
          <a:p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-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Marco Aurelio</a:t>
            </a:r>
            <a:r>
              <a:rPr lang="es-E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"/>
              </a:rPr>
              <a:t>-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1C3664B-E78C-5BB3-C70A-3C4AD15E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1- Bienvenido a la arena de </a:t>
            </a:r>
            <a:r>
              <a:rPr lang="es-ES" err="1"/>
              <a:t>Power</a:t>
            </a:r>
            <a:r>
              <a:rPr lang="es-ES"/>
              <a:t> </a:t>
            </a:r>
            <a:r>
              <a:rPr lang="es-ES" err="1"/>
              <a:t>Platform</a:t>
            </a:r>
            <a:endParaRPr lang="es-ES"/>
          </a:p>
        </p:txBody>
      </p:sp>
      <p:pic>
        <p:nvPicPr>
          <p:cNvPr id="5" name="Imagen 1" descr="Imagen que contiene Calendario&#10;&#10;El contenido generado por IA puede ser incorrecto.">
            <a:extLst>
              <a:ext uri="{FF2B5EF4-FFF2-40B4-BE49-F238E27FC236}">
                <a16:creationId xmlns:a16="http://schemas.microsoft.com/office/drawing/2014/main" id="{5705ED79-D28C-F8B8-07C0-A580D074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40" y="1573520"/>
            <a:ext cx="7183415" cy="3864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463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22338-5075-63E5-38B3-493349741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5976A4F-E793-AA6D-092E-14B3A7E9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39A743-40C8-DC0F-F6BC-F89A08BA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379" y="1849868"/>
            <a:ext cx="6210300" cy="3514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4" descr="Microsoft Power Platform | EASI">
            <a:extLst>
              <a:ext uri="{FF2B5EF4-FFF2-40B4-BE49-F238E27FC236}">
                <a16:creationId xmlns:a16="http://schemas.microsoft.com/office/drawing/2014/main" id="{65CB28DB-B5B7-0EA8-62E5-D6BC4BA6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1670683"/>
            <a:ext cx="3873097" cy="3873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1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5479-DBB0-76F1-6776-2338CF92C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2ADC554-5AB3-85A6-64C9-79BF7A4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rmAutofit/>
          </a:bodyPr>
          <a:lstStyle/>
          <a:p>
            <a:r>
              <a:rPr lang="es-ES" sz="3600" dirty="0">
                <a:latin typeface="Host Grotesk"/>
              </a:rPr>
              <a:t>¡Conoce al equipo!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566EB-3BDE-45C3-BC9B-1DC3AAF7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0825"/>
            <a:ext cx="4733925" cy="298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C4DA9-996F-76BD-EF07-078657FC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0825"/>
            <a:ext cx="5010150" cy="3057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8C538907-83FE-7174-4D7D-B20919DE8E3C}"/>
              </a:ext>
            </a:extLst>
          </p:cNvPr>
          <p:cNvSpPr txBox="1">
            <a:spLocks/>
          </p:cNvSpPr>
          <p:nvPr/>
        </p:nvSpPr>
        <p:spPr>
          <a:xfrm>
            <a:off x="838199" y="2055971"/>
            <a:ext cx="9829800" cy="624363"/>
          </a:xfrm>
          <a:prstGeom prst="rect">
            <a:avLst/>
          </a:prstGeom>
        </p:spPr>
        <p:txBody>
          <a:bodyPr lIns="91440" tIns="45720" rIns="91440" bIns="4572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ost Grotesk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 err="1">
                <a:solidFill>
                  <a:srgbClr val="F728ED"/>
                </a:solidFill>
                <a:latin typeface="Host Grotesk"/>
              </a:rPr>
              <a:t>Canvas</a:t>
            </a:r>
            <a:r>
              <a:rPr lang="es-ES" sz="3600" dirty="0">
                <a:solidFill>
                  <a:srgbClr val="F728ED"/>
                </a:solidFill>
                <a:latin typeface="Host Grotesk"/>
              </a:rPr>
              <a:t> App       –   </a:t>
            </a:r>
            <a:r>
              <a:rPr lang="es-ES" sz="3600" dirty="0" err="1">
                <a:solidFill>
                  <a:srgbClr val="F728ED"/>
                </a:solidFill>
                <a:latin typeface="Host Grotesk"/>
              </a:rPr>
              <a:t>Model</a:t>
            </a:r>
            <a:r>
              <a:rPr lang="es-ES" sz="3600" dirty="0">
                <a:solidFill>
                  <a:srgbClr val="F728ED"/>
                </a:solidFill>
                <a:latin typeface="Host Grotesk"/>
              </a:rPr>
              <a:t> </a:t>
            </a:r>
            <a:r>
              <a:rPr lang="es-ES" sz="3600" dirty="0" err="1">
                <a:solidFill>
                  <a:srgbClr val="F728ED"/>
                </a:solidFill>
                <a:latin typeface="Host Grotesk"/>
              </a:rPr>
              <a:t>Driven</a:t>
            </a:r>
            <a:r>
              <a:rPr lang="es-ES" sz="3600" dirty="0">
                <a:solidFill>
                  <a:srgbClr val="F728ED"/>
                </a:solidFill>
                <a:latin typeface="Host Grotesk"/>
              </a:rPr>
              <a:t> App</a:t>
            </a:r>
            <a:r>
              <a:rPr lang="es-ES" sz="3600" dirty="0">
                <a:latin typeface="Host Grotesk"/>
              </a:rPr>
              <a:t>                        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C3747F-E764-A856-5B9B-F4274ECB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8" y="504825"/>
            <a:ext cx="1409700" cy="14097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5D9280-1C4B-FD73-554E-7266ECC5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050" y="504825"/>
            <a:ext cx="1628775" cy="1638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6243230"/>
      </p:ext>
    </p:extLst>
  </p:cSld>
  <p:clrMapOvr>
    <a:masterClrMapping/>
  </p:clrMapOvr>
</p:sld>
</file>

<file path=ppt/theme/theme1.xml><?xml version="1.0" encoding="utf-8"?>
<a:theme xmlns:a="http://schemas.openxmlformats.org/drawingml/2006/main" name="Academyverso">
  <a:themeElements>
    <a:clrScheme name="Eventekki">
      <a:dk1>
        <a:srgbClr val="F2F4D9"/>
      </a:dk1>
      <a:lt1>
        <a:srgbClr val="243837"/>
      </a:lt1>
      <a:dk2>
        <a:srgbClr val="FFFFFF"/>
      </a:dk2>
      <a:lt2>
        <a:srgbClr val="14131C"/>
      </a:lt2>
      <a:accent1>
        <a:srgbClr val="243837"/>
      </a:accent1>
      <a:accent2>
        <a:srgbClr val="B1FA63"/>
      </a:accent2>
      <a:accent3>
        <a:srgbClr val="DBD6FC"/>
      </a:accent3>
      <a:accent4>
        <a:srgbClr val="FE7833"/>
      </a:accent4>
      <a:accent5>
        <a:srgbClr val="F2F4D9"/>
      </a:accent5>
      <a:accent6>
        <a:srgbClr val="243837"/>
      </a:accent6>
      <a:hlink>
        <a:srgbClr val="FD7833"/>
      </a:hlink>
      <a:folHlink>
        <a:srgbClr val="FD7833"/>
      </a:folHlink>
    </a:clrScheme>
    <a:fontScheme name="Eventekki">
      <a:majorFont>
        <a:latin typeface="Host Grotesk"/>
        <a:ea typeface=""/>
        <a:cs typeface=""/>
      </a:majorFont>
      <a:minorFont>
        <a:latin typeface="Host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1505D5E6-DBC6-4F6D-BB6E-DBCCFBCC85B0}" vid="{125AFEAA-C26F-4DCA-A359-3049371AA326}"/>
    </a:ext>
  </a:extLst>
</a:theme>
</file>

<file path=ppt/theme/theme2.xml><?xml version="1.0" encoding="utf-8"?>
<a:theme xmlns:a="http://schemas.openxmlformats.org/drawingml/2006/main" name="1_Academyverso">
  <a:themeElements>
    <a:clrScheme name="Eventekki">
      <a:dk1>
        <a:srgbClr val="F2F4D9"/>
      </a:dk1>
      <a:lt1>
        <a:srgbClr val="243837"/>
      </a:lt1>
      <a:dk2>
        <a:srgbClr val="FFFFFF"/>
      </a:dk2>
      <a:lt2>
        <a:srgbClr val="14131C"/>
      </a:lt2>
      <a:accent1>
        <a:srgbClr val="243837"/>
      </a:accent1>
      <a:accent2>
        <a:srgbClr val="B1FA63"/>
      </a:accent2>
      <a:accent3>
        <a:srgbClr val="DBD6FC"/>
      </a:accent3>
      <a:accent4>
        <a:srgbClr val="FE7833"/>
      </a:accent4>
      <a:accent5>
        <a:srgbClr val="F2F4D9"/>
      </a:accent5>
      <a:accent6>
        <a:srgbClr val="243837"/>
      </a:accent6>
      <a:hlink>
        <a:srgbClr val="FD7833"/>
      </a:hlink>
      <a:folHlink>
        <a:srgbClr val="FD7833"/>
      </a:folHlink>
    </a:clrScheme>
    <a:fontScheme name="Eventekki">
      <a:majorFont>
        <a:latin typeface="Host Grotesk"/>
        <a:ea typeface=""/>
        <a:cs typeface=""/>
      </a:majorFont>
      <a:minorFont>
        <a:latin typeface="Host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Academyverso.potx" id="{63570820-4AFB-4A20-AB72-E734CD12BCD9}" vid="{2C5F8ED7-9A64-4AAF-8B9B-4F054299475F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AA9FBA9533534787E6BD3D0EB24585" ma:contentTypeVersion="7" ma:contentTypeDescription="Crear nuevo documento." ma:contentTypeScope="" ma:versionID="165d6381db1780dc022604684ce02498">
  <xsd:schema xmlns:xsd="http://www.w3.org/2001/XMLSchema" xmlns:xs="http://www.w3.org/2001/XMLSchema" xmlns:p="http://schemas.microsoft.com/office/2006/metadata/properties" xmlns:ns2="4007bce5-5648-4a9f-a3b1-98f42ef0bb8e" targetNamespace="http://schemas.microsoft.com/office/2006/metadata/properties" ma:root="true" ma:fieldsID="44c42d3b310cd97c972d1ffe510255cd" ns2:_="">
    <xsd:import namespace="4007bce5-5648-4a9f-a3b1-98f42ef0bb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7bce5-5648-4a9f-a3b1-98f42ef0bb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8C145F-271D-4ADC-9B4A-84857B50F4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EE2E5-98ED-4FDC-888E-E5643F3DD299}">
  <ds:schemaRefs>
    <ds:schemaRef ds:uri="c0173813-2f17-4643-8582-f605fd520cc3"/>
    <ds:schemaRef ds:uri="e09a64ec-699c-4cb2-a249-1900feec83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1FE936-4D5A-424A-80D6-8D62D900E8C6}"/>
</file>

<file path=docProps/app.xml><?xml version="1.0" encoding="utf-8"?>
<Properties xmlns="http://schemas.openxmlformats.org/officeDocument/2006/extended-properties" xmlns:vt="http://schemas.openxmlformats.org/officeDocument/2006/docPropsVTypes">
  <Template>Template Academyverso - Copy</Template>
  <TotalTime>18</TotalTime>
  <Words>659</Words>
  <Application>Microsoft Office PowerPoint</Application>
  <PresentationFormat>Panorámica</PresentationFormat>
  <Paragraphs>105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Host Grotesk</vt:lpstr>
      <vt:lpstr>CHANEY</vt:lpstr>
      <vt:lpstr>Segoe UI Light</vt:lpstr>
      <vt:lpstr>Wingdings</vt:lpstr>
      <vt:lpstr>Segoe UI</vt:lpstr>
      <vt:lpstr>Source Sans Pro</vt:lpstr>
      <vt:lpstr>Aptos</vt:lpstr>
      <vt:lpstr>Arial</vt:lpstr>
      <vt:lpstr>Academyverso</vt:lpstr>
      <vt:lpstr>1_Academyverso</vt:lpstr>
      <vt:lpstr>Supervivencia en la Arena de Power Platform</vt:lpstr>
      <vt:lpstr>Presentación de PowerPoint</vt:lpstr>
      <vt:lpstr>Presentación de PowerPoint</vt:lpstr>
      <vt:lpstr>raffle</vt:lpstr>
      <vt:lpstr>Presentación de PowerPoint</vt:lpstr>
      <vt:lpstr>Agenda</vt:lpstr>
      <vt:lpstr>1- Bienvenido a la arena de Power Platform</vt:lpstr>
      <vt:lpstr>¡Conoce al equipo! </vt:lpstr>
      <vt:lpstr>¡Conoce al equipo! </vt:lpstr>
      <vt:lpstr>¡Conoce al equipo! </vt:lpstr>
      <vt:lpstr>¡Conoce al equipo! </vt:lpstr>
      <vt:lpstr>¡Conoce al equipo! </vt:lpstr>
      <vt:lpstr>¡Conoce al equipo! </vt:lpstr>
      <vt:lpstr>2- Qué hace cada herramienta  (y qué NO deberías obligarla a hacer)</vt:lpstr>
      <vt:lpstr>3- Modelado básico de datos sin complicarse la vida</vt:lpstr>
      <vt:lpstr>4- Cómo pasar a producción una solución sin romper nada</vt:lpstr>
      <vt:lpstr>5- Seguridad, permisos y buenas prácticas</vt:lpstr>
      <vt:lpstr>SHOW TIME</vt:lpstr>
      <vt:lpstr>7- Checklist final del superviviente</vt:lpstr>
      <vt:lpstr>Preguntas</vt:lpstr>
      <vt:lpstr>¡GRACIAS!</vt:lpstr>
      <vt:lpstr>DANOS TU OPINIÓN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Artigas</dc:creator>
  <cp:lastModifiedBy>Verónica Rivas Remiseiro</cp:lastModifiedBy>
  <cp:revision>591</cp:revision>
  <dcterms:created xsi:type="dcterms:W3CDTF">2025-11-15T18:40:28Z</dcterms:created>
  <dcterms:modified xsi:type="dcterms:W3CDTF">2025-11-26T09:12:33Z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0x01010063AA9FBA9533534787E6BD3D0EB24585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SIP_Label_e0ad1f29-02c3-47e1-9d34-d0da3c032d37_Enabled">
    <vt:lpwstr>true</vt:lpwstr>
  </property>
  <property fmtid="{D5CDD505-2E9C-101B-9397-08002B2CF9AE}" pid="11" name="MSIP_Label_e0ad1f29-02c3-47e1-9d34-d0da3c032d37_SetDate">
    <vt:lpwstr>2025-11-25T19:59:33Z</vt:lpwstr>
  </property>
  <property fmtid="{D5CDD505-2E9C-101B-9397-08002B2CF9AE}" pid="12" name="MSIP_Label_e0ad1f29-02c3-47e1-9d34-d0da3c032d37_Method">
    <vt:lpwstr>Standard</vt:lpwstr>
  </property>
  <property fmtid="{D5CDD505-2E9C-101B-9397-08002B2CF9AE}" pid="13" name="MSIP_Label_e0ad1f29-02c3-47e1-9d34-d0da3c032d37_Name">
    <vt:lpwstr>Uso Interno</vt:lpwstr>
  </property>
  <property fmtid="{D5CDD505-2E9C-101B-9397-08002B2CF9AE}" pid="14" name="MSIP_Label_e0ad1f29-02c3-47e1-9d34-d0da3c032d37_SiteId">
    <vt:lpwstr>4c3a6fc6-1ca8-401f-adb6-d208ddb386ad</vt:lpwstr>
  </property>
  <property fmtid="{D5CDD505-2E9C-101B-9397-08002B2CF9AE}" pid="15" name="MSIP_Label_e0ad1f29-02c3-47e1-9d34-d0da3c032d37_ActionId">
    <vt:lpwstr>45db6181-f669-495c-84a8-44545a5933d0</vt:lpwstr>
  </property>
  <property fmtid="{D5CDD505-2E9C-101B-9397-08002B2CF9AE}" pid="16" name="MSIP_Label_e0ad1f29-02c3-47e1-9d34-d0da3c032d37_ContentBits">
    <vt:lpwstr>0</vt:lpwstr>
  </property>
  <property fmtid="{D5CDD505-2E9C-101B-9397-08002B2CF9AE}" pid="17" name="MSIP_Label_e0ad1f29-02c3-47e1-9d34-d0da3c032d37_Tag">
    <vt:lpwstr>10, 3, 0, 1</vt:lpwstr>
  </property>
</Properties>
</file>